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9"/>
  </p:notesMasterIdLst>
  <p:handoutMasterIdLst>
    <p:handoutMasterId r:id="rId20"/>
  </p:handoutMasterIdLst>
  <p:sldIdLst>
    <p:sldId id="296" r:id="rId5"/>
    <p:sldId id="297" r:id="rId6"/>
    <p:sldId id="338" r:id="rId7"/>
    <p:sldId id="318" r:id="rId8"/>
    <p:sldId id="319" r:id="rId9"/>
    <p:sldId id="340" r:id="rId10"/>
    <p:sldId id="322" r:id="rId11"/>
    <p:sldId id="333" r:id="rId12"/>
    <p:sldId id="320" r:id="rId13"/>
    <p:sldId id="334" r:id="rId14"/>
    <p:sldId id="343" r:id="rId15"/>
    <p:sldId id="342" r:id="rId16"/>
    <p:sldId id="328" r:id="rId17"/>
    <p:sldId id="329" r:id="rId18"/>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ABAB"/>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4003AF-BBAF-4643-A586-FECD81F73EC5}" v="14" dt="2026-05-07T13:03:10.6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74" autoAdjust="0"/>
    <p:restoredTop sz="76513" autoAdjust="0"/>
  </p:normalViewPr>
  <p:slideViewPr>
    <p:cSldViewPr snapToGrid="0">
      <p:cViewPr varScale="1">
        <p:scale>
          <a:sx n="89" d="100"/>
          <a:sy n="89" d="100"/>
        </p:scale>
        <p:origin x="1482" y="30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ude Poirier" userId="S::maude.poirier@wwf.ch::e32d0391-b1f2-43bc-a5d3-db6dc0fbf910" providerId="AD" clId="Web-{67B0B874-CD95-C678-22B8-C9459ECCC8EA}"/>
    <pc:docChg chg="modSld">
      <pc:chgData name="Maude Poirier" userId="S::maude.poirier@wwf.ch::e32d0391-b1f2-43bc-a5d3-db6dc0fbf910" providerId="AD" clId="Web-{67B0B874-CD95-C678-22B8-C9459ECCC8EA}" dt="2026-04-20T08:04:49.010" v="110" actId="20577"/>
      <pc:docMkLst>
        <pc:docMk/>
      </pc:docMkLst>
      <pc:sldChg chg="addSp delSp modSp">
        <pc:chgData name="Maude Poirier" userId="S::maude.poirier@wwf.ch::e32d0391-b1f2-43bc-a5d3-db6dc0fbf910" providerId="AD" clId="Web-{67B0B874-CD95-C678-22B8-C9459ECCC8EA}" dt="2026-04-20T07:58:37.287" v="88" actId="20577"/>
        <pc:sldMkLst>
          <pc:docMk/>
          <pc:sldMk cId="2980504127" sldId="319"/>
        </pc:sldMkLst>
        <pc:spChg chg="mod">
          <ac:chgData name="Maude Poirier" userId="S::maude.poirier@wwf.ch::e32d0391-b1f2-43bc-a5d3-db6dc0fbf910" providerId="AD" clId="Web-{67B0B874-CD95-C678-22B8-C9459ECCC8EA}" dt="2026-04-20T07:58:37.287" v="88" actId="20577"/>
          <ac:spMkLst>
            <pc:docMk/>
            <pc:sldMk cId="2980504127" sldId="319"/>
            <ac:spMk id="7" creationId="{209F93C5-B5CD-45E9-9668-16C01A1B64D6}"/>
          </ac:spMkLst>
        </pc:spChg>
        <pc:spChg chg="mod">
          <ac:chgData name="Maude Poirier" userId="S::maude.poirier@wwf.ch::e32d0391-b1f2-43bc-a5d3-db6dc0fbf910" providerId="AD" clId="Web-{67B0B874-CD95-C678-22B8-C9459ECCC8EA}" dt="2026-04-20T07:54:46.833" v="69" actId="20577"/>
          <ac:spMkLst>
            <pc:docMk/>
            <pc:sldMk cId="2980504127" sldId="319"/>
            <ac:spMk id="18" creationId="{CD8550E7-31D8-DAF4-B1F1-BA35F113C1E3}"/>
          </ac:spMkLst>
        </pc:spChg>
        <pc:picChg chg="add mod">
          <ac:chgData name="Maude Poirier" userId="S::maude.poirier@wwf.ch::e32d0391-b1f2-43bc-a5d3-db6dc0fbf910" providerId="AD" clId="Web-{67B0B874-CD95-C678-22B8-C9459ECCC8EA}" dt="2026-04-20T07:58:22.334" v="86" actId="14100"/>
          <ac:picMkLst>
            <pc:docMk/>
            <pc:sldMk cId="2980504127" sldId="319"/>
            <ac:picMk id="6" creationId="{C48A3157-3E89-491D-6B57-62B6BB4C7EC5}"/>
          </ac:picMkLst>
        </pc:picChg>
      </pc:sldChg>
    </pc:docChg>
  </pc:docChgLst>
  <pc:docChgLst>
    <pc:chgData name="Chandru Somasundaram" userId="00c4bedb-6692-4550-a028-2f2d20f2e176" providerId="ADAL" clId="{713BE4F2-82C7-46E5-B5AF-76F2F61B68F3}"/>
    <pc:docChg chg="undo redo custSel addSld delSld modSld sldOrd">
      <pc:chgData name="Chandru Somasundaram" userId="00c4bedb-6692-4550-a028-2f2d20f2e176" providerId="ADAL" clId="{713BE4F2-82C7-46E5-B5AF-76F2F61B68F3}" dt="2026-05-07T13:13:58.977" v="4318" actId="47"/>
      <pc:docMkLst>
        <pc:docMk/>
      </pc:docMkLst>
      <pc:sldChg chg="addSp delSp modSp add del mod">
        <pc:chgData name="Chandru Somasundaram" userId="00c4bedb-6692-4550-a028-2f2d20f2e176" providerId="ADAL" clId="{713BE4F2-82C7-46E5-B5AF-76F2F61B68F3}" dt="2026-04-16T13:17:03.705" v="402" actId="478"/>
        <pc:sldMkLst>
          <pc:docMk/>
          <pc:sldMk cId="74039368" sldId="296"/>
        </pc:sldMkLst>
        <pc:spChg chg="mod">
          <ac:chgData name="Chandru Somasundaram" userId="00c4bedb-6692-4550-a028-2f2d20f2e176" providerId="ADAL" clId="{713BE4F2-82C7-46E5-B5AF-76F2F61B68F3}" dt="2026-04-16T12:35:00.126" v="20" actId="20577"/>
          <ac:spMkLst>
            <pc:docMk/>
            <pc:sldMk cId="74039368" sldId="296"/>
            <ac:spMk id="3" creationId="{18DFEA58-B548-084C-9E30-9566A1D82070}"/>
          </ac:spMkLst>
        </pc:spChg>
        <pc:spChg chg="mod">
          <ac:chgData name="Chandru Somasundaram" userId="00c4bedb-6692-4550-a028-2f2d20f2e176" providerId="ADAL" clId="{713BE4F2-82C7-46E5-B5AF-76F2F61B68F3}" dt="2026-04-16T13:13:07.632" v="228" actId="20577"/>
          <ac:spMkLst>
            <pc:docMk/>
            <pc:sldMk cId="74039368" sldId="296"/>
            <ac:spMk id="6" creationId="{AF080773-1E9D-D948-AC36-CEE2C8071857}"/>
          </ac:spMkLst>
        </pc:spChg>
        <pc:spChg chg="add mod">
          <ac:chgData name="Chandru Somasundaram" userId="00c4bedb-6692-4550-a028-2f2d20f2e176" providerId="ADAL" clId="{713BE4F2-82C7-46E5-B5AF-76F2F61B68F3}" dt="2026-04-16T13:16:54.577" v="399" actId="1076"/>
          <ac:spMkLst>
            <pc:docMk/>
            <pc:sldMk cId="74039368" sldId="296"/>
            <ac:spMk id="16" creationId="{1705526A-5160-1B54-C870-2163D10064FD}"/>
          </ac:spMkLst>
        </pc:spChg>
        <pc:picChg chg="add mod ord">
          <ac:chgData name="Chandru Somasundaram" userId="00c4bedb-6692-4550-a028-2f2d20f2e176" providerId="ADAL" clId="{713BE4F2-82C7-46E5-B5AF-76F2F61B68F3}" dt="2026-04-16T13:16:15.875" v="338" actId="1076"/>
          <ac:picMkLst>
            <pc:docMk/>
            <pc:sldMk cId="74039368" sldId="296"/>
            <ac:picMk id="10" creationId="{3229F858-A1B4-97C3-1D58-E178C6994A14}"/>
          </ac:picMkLst>
        </pc:picChg>
      </pc:sldChg>
      <pc:sldChg chg="addSp delSp modSp mod">
        <pc:chgData name="Chandru Somasundaram" userId="00c4bedb-6692-4550-a028-2f2d20f2e176" providerId="ADAL" clId="{713BE4F2-82C7-46E5-B5AF-76F2F61B68F3}" dt="2026-04-16T13:15:16.453" v="315" actId="931"/>
        <pc:sldMkLst>
          <pc:docMk/>
          <pc:sldMk cId="2063309346" sldId="297"/>
        </pc:sldMkLst>
        <pc:spChg chg="mod">
          <ac:chgData name="Chandru Somasundaram" userId="00c4bedb-6692-4550-a028-2f2d20f2e176" providerId="ADAL" clId="{713BE4F2-82C7-46E5-B5AF-76F2F61B68F3}" dt="2026-04-16T13:14:46.686" v="306" actId="1076"/>
          <ac:spMkLst>
            <pc:docMk/>
            <pc:sldMk cId="2063309346" sldId="297"/>
            <ac:spMk id="3" creationId="{3F921AC5-8CEC-A84B-A6F7-F543AFB5F92F}"/>
          </ac:spMkLst>
        </pc:spChg>
        <pc:spChg chg="mod">
          <ac:chgData name="Chandru Somasundaram" userId="00c4bedb-6692-4550-a028-2f2d20f2e176" providerId="ADAL" clId="{713BE4F2-82C7-46E5-B5AF-76F2F61B68F3}" dt="2026-04-16T13:14:22.670" v="271" actId="1076"/>
          <ac:spMkLst>
            <pc:docMk/>
            <pc:sldMk cId="2063309346" sldId="297"/>
            <ac:spMk id="4" creationId="{5E21552A-43BA-BF40-A79A-9E1A890B4416}"/>
          </ac:spMkLst>
        </pc:spChg>
        <pc:spChg chg="mod">
          <ac:chgData name="Chandru Somasundaram" userId="00c4bedb-6692-4550-a028-2f2d20f2e176" providerId="ADAL" clId="{713BE4F2-82C7-46E5-B5AF-76F2F61B68F3}" dt="2026-04-16T13:14:38.933" v="305" actId="1076"/>
          <ac:spMkLst>
            <pc:docMk/>
            <pc:sldMk cId="2063309346" sldId="297"/>
            <ac:spMk id="7" creationId="{CFAD4E72-049E-7242-98F5-A1FD8F03093B}"/>
          </ac:spMkLst>
        </pc:spChg>
        <pc:picChg chg="add del mod ord">
          <ac:chgData name="Chandru Somasundaram" userId="00c4bedb-6692-4550-a028-2f2d20f2e176" providerId="ADAL" clId="{713BE4F2-82C7-46E5-B5AF-76F2F61B68F3}" dt="2026-04-16T13:15:15.075" v="314" actId="478"/>
          <ac:picMkLst>
            <pc:docMk/>
            <pc:sldMk cId="2063309346" sldId="297"/>
            <ac:picMk id="2" creationId="{1B1B5369-2087-C8D7-771E-81A30FD54E65}"/>
          </ac:picMkLst>
        </pc:picChg>
      </pc:sldChg>
      <pc:sldChg chg="addSp delSp modSp mod modNotesTx">
        <pc:chgData name="Chandru Somasundaram" userId="00c4bedb-6692-4550-a028-2f2d20f2e176" providerId="ADAL" clId="{713BE4F2-82C7-46E5-B5AF-76F2F61B68F3}" dt="2026-04-20T15:42:18.843" v="2466" actId="20577"/>
        <pc:sldMkLst>
          <pc:docMk/>
          <pc:sldMk cId="3655638564" sldId="318"/>
        </pc:sldMkLst>
        <pc:spChg chg="add mod">
          <ac:chgData name="Chandru Somasundaram" userId="00c4bedb-6692-4550-a028-2f2d20f2e176" providerId="ADAL" clId="{713BE4F2-82C7-46E5-B5AF-76F2F61B68F3}" dt="2026-04-16T13:21:39.975" v="451" actId="207"/>
          <ac:spMkLst>
            <pc:docMk/>
            <pc:sldMk cId="3655638564" sldId="318"/>
            <ac:spMk id="8" creationId="{709414B6-0305-4B40-805D-343C46E9F2F6}"/>
          </ac:spMkLst>
        </pc:spChg>
        <pc:spChg chg="mod">
          <ac:chgData name="Chandru Somasundaram" userId="00c4bedb-6692-4550-a028-2f2d20f2e176" providerId="ADAL" clId="{713BE4F2-82C7-46E5-B5AF-76F2F61B68F3}" dt="2026-04-16T13:21:52.889" v="452" actId="1076"/>
          <ac:spMkLst>
            <pc:docMk/>
            <pc:sldMk cId="3655638564" sldId="318"/>
            <ac:spMk id="12" creationId="{461D981A-4C4A-DF3C-8E7C-1189757BCEA5}"/>
          </ac:spMkLst>
        </pc:spChg>
        <pc:spChg chg="mod">
          <ac:chgData name="Chandru Somasundaram" userId="00c4bedb-6692-4550-a028-2f2d20f2e176" providerId="ADAL" clId="{713BE4F2-82C7-46E5-B5AF-76F2F61B68F3}" dt="2026-04-16T13:21:52.889" v="452" actId="1076"/>
          <ac:spMkLst>
            <pc:docMk/>
            <pc:sldMk cId="3655638564" sldId="318"/>
            <ac:spMk id="15" creationId="{95E50CD9-1F22-D104-2C98-ACF5B4F4A6E7}"/>
          </ac:spMkLst>
        </pc:spChg>
        <pc:spChg chg="mod">
          <ac:chgData name="Chandru Somasundaram" userId="00c4bedb-6692-4550-a028-2f2d20f2e176" providerId="ADAL" clId="{713BE4F2-82C7-46E5-B5AF-76F2F61B68F3}" dt="2026-04-16T13:21:52.889" v="452" actId="1076"/>
          <ac:spMkLst>
            <pc:docMk/>
            <pc:sldMk cId="3655638564" sldId="318"/>
            <ac:spMk id="21" creationId="{94C7E759-D94B-4DD5-1115-E692573ABCEF}"/>
          </ac:spMkLst>
        </pc:spChg>
        <pc:spChg chg="mod">
          <ac:chgData name="Chandru Somasundaram" userId="00c4bedb-6692-4550-a028-2f2d20f2e176" providerId="ADAL" clId="{713BE4F2-82C7-46E5-B5AF-76F2F61B68F3}" dt="2026-04-16T13:21:52.889" v="452" actId="1076"/>
          <ac:spMkLst>
            <pc:docMk/>
            <pc:sldMk cId="3655638564" sldId="318"/>
            <ac:spMk id="22" creationId="{E5048905-597D-4338-5597-1B57379E667D}"/>
          </ac:spMkLst>
        </pc:spChg>
        <pc:spChg chg="mod">
          <ac:chgData name="Chandru Somasundaram" userId="00c4bedb-6692-4550-a028-2f2d20f2e176" providerId="ADAL" clId="{713BE4F2-82C7-46E5-B5AF-76F2F61B68F3}" dt="2026-04-16T13:21:52.889" v="452" actId="1076"/>
          <ac:spMkLst>
            <pc:docMk/>
            <pc:sldMk cId="3655638564" sldId="318"/>
            <ac:spMk id="23" creationId="{9BE83138-EA4D-C9A2-26CE-08F64D1CF17D}"/>
          </ac:spMkLst>
        </pc:spChg>
        <pc:spChg chg="mod">
          <ac:chgData name="Chandru Somasundaram" userId="00c4bedb-6692-4550-a028-2f2d20f2e176" providerId="ADAL" clId="{713BE4F2-82C7-46E5-B5AF-76F2F61B68F3}" dt="2026-04-16T13:21:54.762" v="453" actId="1076"/>
          <ac:spMkLst>
            <pc:docMk/>
            <pc:sldMk cId="3655638564" sldId="318"/>
            <ac:spMk id="42" creationId="{104422B0-54CE-3718-EB38-E0752EF51307}"/>
          </ac:spMkLst>
        </pc:spChg>
        <pc:spChg chg="mod">
          <ac:chgData name="Chandru Somasundaram" userId="00c4bedb-6692-4550-a028-2f2d20f2e176" providerId="ADAL" clId="{713BE4F2-82C7-46E5-B5AF-76F2F61B68F3}" dt="2026-04-16T13:21:54.762" v="453" actId="1076"/>
          <ac:spMkLst>
            <pc:docMk/>
            <pc:sldMk cId="3655638564" sldId="318"/>
            <ac:spMk id="45" creationId="{0A880600-41E0-0DBD-E712-1F3AE78DBB66}"/>
          </ac:spMkLst>
        </pc:spChg>
        <pc:spChg chg="mod">
          <ac:chgData name="Chandru Somasundaram" userId="00c4bedb-6692-4550-a028-2f2d20f2e176" providerId="ADAL" clId="{713BE4F2-82C7-46E5-B5AF-76F2F61B68F3}" dt="2026-04-16T13:22:08.522" v="493" actId="1076"/>
          <ac:spMkLst>
            <pc:docMk/>
            <pc:sldMk cId="3655638564" sldId="318"/>
            <ac:spMk id="47" creationId="{553ECD9A-B83D-570C-2D35-0D2D1114662F}"/>
          </ac:spMkLst>
        </pc:spChg>
        <pc:grpChg chg="mod">
          <ac:chgData name="Chandru Somasundaram" userId="00c4bedb-6692-4550-a028-2f2d20f2e176" providerId="ADAL" clId="{713BE4F2-82C7-46E5-B5AF-76F2F61B68F3}" dt="2026-04-16T13:21:52.889" v="452" actId="1076"/>
          <ac:grpSpMkLst>
            <pc:docMk/>
            <pc:sldMk cId="3655638564" sldId="318"/>
            <ac:grpSpMk id="11" creationId="{781EBF92-844B-1ABD-EC57-176401A5CAE1}"/>
          </ac:grpSpMkLst>
        </pc:grpChg>
        <pc:grpChg chg="mod">
          <ac:chgData name="Chandru Somasundaram" userId="00c4bedb-6692-4550-a028-2f2d20f2e176" providerId="ADAL" clId="{713BE4F2-82C7-46E5-B5AF-76F2F61B68F3}" dt="2026-04-16T13:21:52.889" v="452" actId="1076"/>
          <ac:grpSpMkLst>
            <pc:docMk/>
            <pc:sldMk cId="3655638564" sldId="318"/>
            <ac:grpSpMk id="13" creationId="{FAEF2023-98DF-A0CD-B173-0E1D044B0724}"/>
          </ac:grpSpMkLst>
        </pc:grpChg>
        <pc:grpChg chg="mod">
          <ac:chgData name="Chandru Somasundaram" userId="00c4bedb-6692-4550-a028-2f2d20f2e176" providerId="ADAL" clId="{713BE4F2-82C7-46E5-B5AF-76F2F61B68F3}" dt="2026-04-16T13:21:54.762" v="453" actId="1076"/>
          <ac:grpSpMkLst>
            <pc:docMk/>
            <pc:sldMk cId="3655638564" sldId="318"/>
            <ac:grpSpMk id="40" creationId="{F9D61CE1-141E-17F3-D17D-B70134E3408C}"/>
          </ac:grpSpMkLst>
        </pc:grpChg>
        <pc:picChg chg="add mod modCrop">
          <ac:chgData name="Chandru Somasundaram" userId="00c4bedb-6692-4550-a028-2f2d20f2e176" providerId="ADAL" clId="{713BE4F2-82C7-46E5-B5AF-76F2F61B68F3}" dt="2026-04-16T13:21:03.020" v="417" actId="1076"/>
          <ac:picMkLst>
            <pc:docMk/>
            <pc:sldMk cId="3655638564" sldId="318"/>
            <ac:picMk id="6" creationId="{F57B575E-43E3-1E9E-6E53-E25A84CDBED2}"/>
          </ac:picMkLst>
        </pc:picChg>
        <pc:picChg chg="mod">
          <ac:chgData name="Chandru Somasundaram" userId="00c4bedb-6692-4550-a028-2f2d20f2e176" providerId="ADAL" clId="{713BE4F2-82C7-46E5-B5AF-76F2F61B68F3}" dt="2026-04-16T13:21:52.889" v="452" actId="1076"/>
          <ac:picMkLst>
            <pc:docMk/>
            <pc:sldMk cId="3655638564" sldId="318"/>
            <ac:picMk id="16" creationId="{FF8BF442-5EBD-6D97-8AD9-91BC7EF7E4DC}"/>
          </ac:picMkLst>
        </pc:picChg>
        <pc:picChg chg="mod">
          <ac:chgData name="Chandru Somasundaram" userId="00c4bedb-6692-4550-a028-2f2d20f2e176" providerId="ADAL" clId="{713BE4F2-82C7-46E5-B5AF-76F2F61B68F3}" dt="2026-04-16T13:21:52.889" v="452" actId="1076"/>
          <ac:picMkLst>
            <pc:docMk/>
            <pc:sldMk cId="3655638564" sldId="318"/>
            <ac:picMk id="17" creationId="{B17DB23B-FCEA-F98B-8185-300FABA39490}"/>
          </ac:picMkLst>
        </pc:picChg>
        <pc:picChg chg="mod">
          <ac:chgData name="Chandru Somasundaram" userId="00c4bedb-6692-4550-a028-2f2d20f2e176" providerId="ADAL" clId="{713BE4F2-82C7-46E5-B5AF-76F2F61B68F3}" dt="2026-04-16T13:21:52.889" v="452" actId="1076"/>
          <ac:picMkLst>
            <pc:docMk/>
            <pc:sldMk cId="3655638564" sldId="318"/>
            <ac:picMk id="20" creationId="{63D0AE07-F088-0DDA-8D1B-89CABD50F76A}"/>
          </ac:picMkLst>
        </pc:picChg>
        <pc:picChg chg="mod">
          <ac:chgData name="Chandru Somasundaram" userId="00c4bedb-6692-4550-a028-2f2d20f2e176" providerId="ADAL" clId="{713BE4F2-82C7-46E5-B5AF-76F2F61B68F3}" dt="2026-04-16T13:21:54.762" v="453" actId="1076"/>
          <ac:picMkLst>
            <pc:docMk/>
            <pc:sldMk cId="3655638564" sldId="318"/>
            <ac:picMk id="43" creationId="{65598676-01A0-9025-657C-FD3F8E63BEEA}"/>
          </ac:picMkLst>
        </pc:picChg>
        <pc:picChg chg="mod">
          <ac:chgData name="Chandru Somasundaram" userId="00c4bedb-6692-4550-a028-2f2d20f2e176" providerId="ADAL" clId="{713BE4F2-82C7-46E5-B5AF-76F2F61B68F3}" dt="2026-04-16T13:21:54.762" v="453" actId="1076"/>
          <ac:picMkLst>
            <pc:docMk/>
            <pc:sldMk cId="3655638564" sldId="318"/>
            <ac:picMk id="44" creationId="{5F0365FA-1CDC-3FD4-13A7-FC6773729C22}"/>
          </ac:picMkLst>
        </pc:picChg>
      </pc:sldChg>
      <pc:sldChg chg="addSp delSp modSp mod modNotesTx">
        <pc:chgData name="Chandru Somasundaram" userId="00c4bedb-6692-4550-a028-2f2d20f2e176" providerId="ADAL" clId="{713BE4F2-82C7-46E5-B5AF-76F2F61B68F3}" dt="2026-05-07T12:59:48.613" v="4250" actId="20577"/>
        <pc:sldMkLst>
          <pc:docMk/>
          <pc:sldMk cId="2980504127" sldId="319"/>
        </pc:sldMkLst>
        <pc:spChg chg="add mod">
          <ac:chgData name="Chandru Somasundaram" userId="00c4bedb-6692-4550-a028-2f2d20f2e176" providerId="ADAL" clId="{713BE4F2-82C7-46E5-B5AF-76F2F61B68F3}" dt="2026-04-16T13:39:36.142" v="1634" actId="14100"/>
          <ac:spMkLst>
            <pc:docMk/>
            <pc:sldMk cId="2980504127" sldId="319"/>
            <ac:spMk id="2" creationId="{C6958D1E-666B-744A-AB53-C3C08ECA3CEC}"/>
          </ac:spMkLst>
        </pc:spChg>
        <pc:spChg chg="add mod">
          <ac:chgData name="Chandru Somasundaram" userId="00c4bedb-6692-4550-a028-2f2d20f2e176" providerId="ADAL" clId="{713BE4F2-82C7-46E5-B5AF-76F2F61B68F3}" dt="2026-04-20T15:56:55.686" v="3961" actId="404"/>
          <ac:spMkLst>
            <pc:docMk/>
            <pc:sldMk cId="2980504127" sldId="319"/>
            <ac:spMk id="5" creationId="{D84442F9-12D7-BFD9-ABC6-A57E44BEB388}"/>
          </ac:spMkLst>
        </pc:spChg>
        <pc:spChg chg="mod">
          <ac:chgData name="Chandru Somasundaram" userId="00c4bedb-6692-4550-a028-2f2d20f2e176" providerId="ADAL" clId="{713BE4F2-82C7-46E5-B5AF-76F2F61B68F3}" dt="2026-04-16T12:49:48.659" v="123" actId="20577"/>
          <ac:spMkLst>
            <pc:docMk/>
            <pc:sldMk cId="2980504127" sldId="319"/>
            <ac:spMk id="7" creationId="{209F93C5-B5CD-45E9-9668-16C01A1B64D6}"/>
          </ac:spMkLst>
        </pc:spChg>
        <pc:spChg chg="add mod">
          <ac:chgData name="Chandru Somasundaram" userId="00c4bedb-6692-4550-a028-2f2d20f2e176" providerId="ADAL" clId="{713BE4F2-82C7-46E5-B5AF-76F2F61B68F3}" dt="2026-04-20T15:56:51.298" v="3960" actId="403"/>
          <ac:spMkLst>
            <pc:docMk/>
            <pc:sldMk cId="2980504127" sldId="319"/>
            <ac:spMk id="9" creationId="{961DE56A-7220-EBC4-6240-78F83D6346C1}"/>
          </ac:spMkLst>
        </pc:spChg>
        <pc:spChg chg="mod">
          <ac:chgData name="Chandru Somasundaram" userId="00c4bedb-6692-4550-a028-2f2d20f2e176" providerId="ADAL" clId="{713BE4F2-82C7-46E5-B5AF-76F2F61B68F3}" dt="2026-04-20T15:42:43.266" v="2483" actId="27636"/>
          <ac:spMkLst>
            <pc:docMk/>
            <pc:sldMk cId="2980504127" sldId="319"/>
            <ac:spMk id="18" creationId="{CD8550E7-31D8-DAF4-B1F1-BA35F113C1E3}"/>
          </ac:spMkLst>
        </pc:spChg>
        <pc:picChg chg="add mod modCrop">
          <ac:chgData name="Chandru Somasundaram" userId="00c4bedb-6692-4550-a028-2f2d20f2e176" providerId="ADAL" clId="{713BE4F2-82C7-46E5-B5AF-76F2F61B68F3}" dt="2026-04-20T15:56:17.817" v="3896" actId="1076"/>
          <ac:picMkLst>
            <pc:docMk/>
            <pc:sldMk cId="2980504127" sldId="319"/>
            <ac:picMk id="10" creationId="{5CAB0086-C799-BF80-E693-74792D945B44}"/>
          </ac:picMkLst>
        </pc:picChg>
      </pc:sldChg>
      <pc:sldChg chg="addSp modSp mod modNotesTx">
        <pc:chgData name="Chandru Somasundaram" userId="00c4bedb-6692-4550-a028-2f2d20f2e176" providerId="ADAL" clId="{713BE4F2-82C7-46E5-B5AF-76F2F61B68F3}" dt="2026-05-07T13:03:52.458" v="4317" actId="20577"/>
        <pc:sldMkLst>
          <pc:docMk/>
          <pc:sldMk cId="825791851" sldId="320"/>
        </pc:sldMkLst>
        <pc:spChg chg="add mod">
          <ac:chgData name="Chandru Somasundaram" userId="00c4bedb-6692-4550-a028-2f2d20f2e176" providerId="ADAL" clId="{713BE4F2-82C7-46E5-B5AF-76F2F61B68F3}" dt="2026-04-20T15:58:18.054" v="4055"/>
          <ac:spMkLst>
            <pc:docMk/>
            <pc:sldMk cId="825791851" sldId="320"/>
            <ac:spMk id="2" creationId="{B38E7C6B-0B7B-7C93-44B8-86BA5B3CACBD}"/>
          </ac:spMkLst>
        </pc:spChg>
        <pc:spChg chg="mod">
          <ac:chgData name="Chandru Somasundaram" userId="00c4bedb-6692-4550-a028-2f2d20f2e176" providerId="ADAL" clId="{713BE4F2-82C7-46E5-B5AF-76F2F61B68F3}" dt="2026-04-20T15:51:44.535" v="3309" actId="20577"/>
          <ac:spMkLst>
            <pc:docMk/>
            <pc:sldMk cId="825791851" sldId="320"/>
            <ac:spMk id="7" creationId="{209F93C5-B5CD-45E9-9668-16C01A1B64D6}"/>
          </ac:spMkLst>
        </pc:spChg>
        <pc:spChg chg="mod">
          <ac:chgData name="Chandru Somasundaram" userId="00c4bedb-6692-4550-a028-2f2d20f2e176" providerId="ADAL" clId="{713BE4F2-82C7-46E5-B5AF-76F2F61B68F3}" dt="2026-05-07T13:03:52.458" v="4317" actId="20577"/>
          <ac:spMkLst>
            <pc:docMk/>
            <pc:sldMk cId="825791851" sldId="320"/>
            <ac:spMk id="8" creationId="{BF6957D1-366E-D2F4-33A2-EC56DB2A3522}"/>
          </ac:spMkLst>
        </pc:spChg>
      </pc:sldChg>
      <pc:sldChg chg="addSp modSp mod modNotesTx">
        <pc:chgData name="Chandru Somasundaram" userId="00c4bedb-6692-4550-a028-2f2d20f2e176" providerId="ADAL" clId="{713BE4F2-82C7-46E5-B5AF-76F2F61B68F3}" dt="2026-05-07T13:02:05.710" v="4313" actId="1076"/>
        <pc:sldMkLst>
          <pc:docMk/>
          <pc:sldMk cId="2641191974" sldId="322"/>
        </pc:sldMkLst>
        <pc:spChg chg="mod">
          <ac:chgData name="Chandru Somasundaram" userId="00c4bedb-6692-4550-a028-2f2d20f2e176" providerId="ADAL" clId="{713BE4F2-82C7-46E5-B5AF-76F2F61B68F3}" dt="2026-05-07T13:01:56.444" v="4311" actId="27636"/>
          <ac:spMkLst>
            <pc:docMk/>
            <pc:sldMk cId="2641191974" sldId="322"/>
            <ac:spMk id="5" creationId="{9F810C18-517F-864B-94C4-E8CF3F82A908}"/>
          </ac:spMkLst>
        </pc:spChg>
        <pc:spChg chg="mod">
          <ac:chgData name="Chandru Somasundaram" userId="00c4bedb-6692-4550-a028-2f2d20f2e176" providerId="ADAL" clId="{713BE4F2-82C7-46E5-B5AF-76F2F61B68F3}" dt="2026-04-20T15:40:02.666" v="2418" actId="20577"/>
          <ac:spMkLst>
            <pc:docMk/>
            <pc:sldMk cId="2641191974" sldId="322"/>
            <ac:spMk id="6" creationId="{FC36ABBD-247E-9846-AB97-04AC12F99B51}"/>
          </ac:spMkLst>
        </pc:spChg>
        <pc:spChg chg="add mod">
          <ac:chgData name="Chandru Somasundaram" userId="00c4bedb-6692-4550-a028-2f2d20f2e176" providerId="ADAL" clId="{713BE4F2-82C7-46E5-B5AF-76F2F61B68F3}" dt="2026-04-20T15:57:43.705" v="3995" actId="1076"/>
          <ac:spMkLst>
            <pc:docMk/>
            <pc:sldMk cId="2641191974" sldId="322"/>
            <ac:spMk id="8" creationId="{21716618-4B36-43F1-C69B-F6615846620C}"/>
          </ac:spMkLst>
        </pc:spChg>
        <pc:picChg chg="mod">
          <ac:chgData name="Chandru Somasundaram" userId="00c4bedb-6692-4550-a028-2f2d20f2e176" providerId="ADAL" clId="{713BE4F2-82C7-46E5-B5AF-76F2F61B68F3}" dt="2026-05-07T13:02:05.710" v="4313" actId="1076"/>
          <ac:picMkLst>
            <pc:docMk/>
            <pc:sldMk cId="2641191974" sldId="322"/>
            <ac:picMk id="12" creationId="{459BC3E9-7A51-860F-1D94-AB509822A6E7}"/>
          </ac:picMkLst>
        </pc:picChg>
      </pc:sldChg>
      <pc:sldChg chg="modSp del mod ord modNotesTx">
        <pc:chgData name="Chandru Somasundaram" userId="00c4bedb-6692-4550-a028-2f2d20f2e176" providerId="ADAL" clId="{713BE4F2-82C7-46E5-B5AF-76F2F61B68F3}" dt="2026-05-07T13:13:58.977" v="4318" actId="47"/>
        <pc:sldMkLst>
          <pc:docMk/>
          <pc:sldMk cId="877566961" sldId="331"/>
        </pc:sldMkLst>
        <pc:spChg chg="mod">
          <ac:chgData name="Chandru Somasundaram" userId="00c4bedb-6692-4550-a028-2f2d20f2e176" providerId="ADAL" clId="{713BE4F2-82C7-46E5-B5AF-76F2F61B68F3}" dt="2026-05-07T13:00:49.486" v="4276" actId="20577"/>
          <ac:spMkLst>
            <pc:docMk/>
            <pc:sldMk cId="877566961" sldId="331"/>
            <ac:spMk id="5" creationId="{6240670B-AA0A-BD7B-1346-B507F7283F11}"/>
          </ac:spMkLst>
        </pc:spChg>
      </pc:sldChg>
      <pc:sldChg chg="addSp delSp modSp mod ord modClrScheme chgLayout modNotesTx">
        <pc:chgData name="Chandru Somasundaram" userId="00c4bedb-6692-4550-a028-2f2d20f2e176" providerId="ADAL" clId="{713BE4F2-82C7-46E5-B5AF-76F2F61B68F3}" dt="2026-05-07T13:03:23.760" v="4315" actId="20577"/>
        <pc:sldMkLst>
          <pc:docMk/>
          <pc:sldMk cId="3634811651" sldId="333"/>
        </pc:sldMkLst>
        <pc:spChg chg="mod">
          <ac:chgData name="Chandru Somasundaram" userId="00c4bedb-6692-4550-a028-2f2d20f2e176" providerId="ADAL" clId="{713BE4F2-82C7-46E5-B5AF-76F2F61B68F3}" dt="2026-04-16T13:35:34.848" v="1166" actId="26606"/>
          <ac:spMkLst>
            <pc:docMk/>
            <pc:sldMk cId="3634811651" sldId="333"/>
            <ac:spMk id="2" creationId="{B9A0B806-41DC-01B1-AF0C-AA1528190653}"/>
          </ac:spMkLst>
        </pc:spChg>
        <pc:spChg chg="mod">
          <ac:chgData name="Chandru Somasundaram" userId="00c4bedb-6692-4550-a028-2f2d20f2e176" providerId="ADAL" clId="{713BE4F2-82C7-46E5-B5AF-76F2F61B68F3}" dt="2026-04-16T13:35:34.848" v="1166" actId="26606"/>
          <ac:spMkLst>
            <pc:docMk/>
            <pc:sldMk cId="3634811651" sldId="333"/>
            <ac:spMk id="3" creationId="{60C2B9DE-0A27-3A74-9657-9989B8C43843}"/>
          </ac:spMkLst>
        </pc:spChg>
        <pc:spChg chg="mod">
          <ac:chgData name="Chandru Somasundaram" userId="00c4bedb-6692-4550-a028-2f2d20f2e176" providerId="ADAL" clId="{713BE4F2-82C7-46E5-B5AF-76F2F61B68F3}" dt="2026-04-20T15:50:39.843" v="3286" actId="20577"/>
          <ac:spMkLst>
            <pc:docMk/>
            <pc:sldMk cId="3634811651" sldId="333"/>
            <ac:spMk id="5" creationId="{B4396504-F5BC-127F-2918-0F7288104FC1}"/>
          </ac:spMkLst>
        </pc:spChg>
        <pc:spChg chg="mod ord">
          <ac:chgData name="Chandru Somasundaram" userId="00c4bedb-6692-4550-a028-2f2d20f2e176" providerId="ADAL" clId="{713BE4F2-82C7-46E5-B5AF-76F2F61B68F3}" dt="2026-04-20T15:40:08.153" v="2420" actId="20577"/>
          <ac:spMkLst>
            <pc:docMk/>
            <pc:sldMk cId="3634811651" sldId="333"/>
            <ac:spMk id="6" creationId="{233E57A5-1A2C-3DC6-FA05-9E01A818F94B}"/>
          </ac:spMkLst>
        </pc:spChg>
        <pc:spChg chg="add mod">
          <ac:chgData name="Chandru Somasundaram" userId="00c4bedb-6692-4550-a028-2f2d20f2e176" providerId="ADAL" clId="{713BE4F2-82C7-46E5-B5AF-76F2F61B68F3}" dt="2026-04-20T15:58:08.222" v="4054" actId="20577"/>
          <ac:spMkLst>
            <pc:docMk/>
            <pc:sldMk cId="3634811651" sldId="333"/>
            <ac:spMk id="8" creationId="{049B10DD-6A17-4CD6-469E-5C29C83B6F2E}"/>
          </ac:spMkLst>
        </pc:spChg>
        <pc:picChg chg="add mod">
          <ac:chgData name="Chandru Somasundaram" userId="00c4bedb-6692-4550-a028-2f2d20f2e176" providerId="ADAL" clId="{713BE4F2-82C7-46E5-B5AF-76F2F61B68F3}" dt="2026-04-16T13:35:34.848" v="1166" actId="26606"/>
          <ac:picMkLst>
            <pc:docMk/>
            <pc:sldMk cId="3634811651" sldId="333"/>
            <ac:picMk id="4" creationId="{B589B10B-B91F-B0CD-5C3B-AA9EAC80725F}"/>
          </ac:picMkLst>
        </pc:picChg>
      </pc:sldChg>
      <pc:sldChg chg="addSp delSp modSp mod modClrScheme chgLayout">
        <pc:chgData name="Chandru Somasundaram" userId="00c4bedb-6692-4550-a028-2f2d20f2e176" providerId="ADAL" clId="{713BE4F2-82C7-46E5-B5AF-76F2F61B68F3}" dt="2026-04-16T14:03:52.878" v="2100" actId="1076"/>
        <pc:sldMkLst>
          <pc:docMk/>
          <pc:sldMk cId="3046990430" sldId="334"/>
        </pc:sldMkLst>
        <pc:spChg chg="mod">
          <ac:chgData name="Chandru Somasundaram" userId="00c4bedb-6692-4550-a028-2f2d20f2e176" providerId="ADAL" clId="{713BE4F2-82C7-46E5-B5AF-76F2F61B68F3}" dt="2026-04-16T13:59:54.247" v="1964" actId="26606"/>
          <ac:spMkLst>
            <pc:docMk/>
            <pc:sldMk cId="3046990430" sldId="334"/>
            <ac:spMk id="3" creationId="{6EBF39C9-5AEB-A25D-3449-3501939970CA}"/>
          </ac:spMkLst>
        </pc:spChg>
        <pc:spChg chg="mod ord">
          <ac:chgData name="Chandru Somasundaram" userId="00c4bedb-6692-4550-a028-2f2d20f2e176" providerId="ADAL" clId="{713BE4F2-82C7-46E5-B5AF-76F2F61B68F3}" dt="2026-04-16T14:03:49.667" v="2099" actId="20577"/>
          <ac:spMkLst>
            <pc:docMk/>
            <pc:sldMk cId="3046990430" sldId="334"/>
            <ac:spMk id="6" creationId="{3ED3E130-DAA1-4825-F81B-D38AC6BE9BB5}"/>
          </ac:spMkLst>
        </pc:spChg>
        <pc:spChg chg="mod ord">
          <ac:chgData name="Chandru Somasundaram" userId="00c4bedb-6692-4550-a028-2f2d20f2e176" providerId="ADAL" clId="{713BE4F2-82C7-46E5-B5AF-76F2F61B68F3}" dt="2026-04-16T13:59:54.247" v="1964" actId="26606"/>
          <ac:spMkLst>
            <pc:docMk/>
            <pc:sldMk cId="3046990430" sldId="334"/>
            <ac:spMk id="7" creationId="{55E5BF62-77FF-232F-AD72-093A8DFCA818}"/>
          </ac:spMkLst>
        </pc:spChg>
        <pc:picChg chg="add mod ord">
          <ac:chgData name="Chandru Somasundaram" userId="00c4bedb-6692-4550-a028-2f2d20f2e176" providerId="ADAL" clId="{713BE4F2-82C7-46E5-B5AF-76F2F61B68F3}" dt="2026-04-16T14:03:52.878" v="2100" actId="1076"/>
          <ac:picMkLst>
            <pc:docMk/>
            <pc:sldMk cId="3046990430" sldId="334"/>
            <ac:picMk id="10" creationId="{08A3701A-4BF0-BBFE-A0F8-A3C0B290D8E9}"/>
          </ac:picMkLst>
        </pc:picChg>
      </pc:sldChg>
      <pc:sldChg chg="delSp modSp mod modNotesTx">
        <pc:chgData name="Chandru Somasundaram" userId="00c4bedb-6692-4550-a028-2f2d20f2e176" providerId="ADAL" clId="{713BE4F2-82C7-46E5-B5AF-76F2F61B68F3}" dt="2026-04-20T15:41:48.071" v="2457" actId="20577"/>
        <pc:sldMkLst>
          <pc:docMk/>
          <pc:sldMk cId="2786459763" sldId="338"/>
        </pc:sldMkLst>
        <pc:spChg chg="mod">
          <ac:chgData name="Chandru Somasundaram" userId="00c4bedb-6692-4550-a028-2f2d20f2e176" providerId="ADAL" clId="{713BE4F2-82C7-46E5-B5AF-76F2F61B68F3}" dt="2026-04-20T15:36:46.248" v="2358" actId="20577"/>
          <ac:spMkLst>
            <pc:docMk/>
            <pc:sldMk cId="2786459763" sldId="338"/>
            <ac:spMk id="6" creationId="{5021CBA9-92C9-318E-EB3C-0513CE668A4D}"/>
          </ac:spMkLst>
        </pc:spChg>
        <pc:picChg chg="topLvl">
          <ac:chgData name="Chandru Somasundaram" userId="00c4bedb-6692-4550-a028-2f2d20f2e176" providerId="ADAL" clId="{713BE4F2-82C7-46E5-B5AF-76F2F61B68F3}" dt="2026-04-16T14:12:38.535" v="2234" actId="478"/>
          <ac:picMkLst>
            <pc:docMk/>
            <pc:sldMk cId="2786459763" sldId="338"/>
            <ac:picMk id="9" creationId="{C50F724D-E10F-A96F-E343-D8E2E47A959C}"/>
          </ac:picMkLst>
        </pc:picChg>
      </pc:sldChg>
      <pc:sldChg chg="modSp add mod modAnim modNotesTx">
        <pc:chgData name="Chandru Somasundaram" userId="00c4bedb-6692-4550-a028-2f2d20f2e176" providerId="ADAL" clId="{713BE4F2-82C7-46E5-B5AF-76F2F61B68F3}" dt="2026-05-07T13:01:09.549" v="4288" actId="20577"/>
        <pc:sldMkLst>
          <pc:docMk/>
          <pc:sldMk cId="354825669" sldId="340"/>
        </pc:sldMkLst>
        <pc:spChg chg="mod">
          <ac:chgData name="Chandru Somasundaram" userId="00c4bedb-6692-4550-a028-2f2d20f2e176" providerId="ADAL" clId="{713BE4F2-82C7-46E5-B5AF-76F2F61B68F3}" dt="2026-05-07T13:01:09.549" v="4288" actId="20577"/>
          <ac:spMkLst>
            <pc:docMk/>
            <pc:sldMk cId="354825669" sldId="340"/>
            <ac:spMk id="11" creationId="{820FD40F-BC45-B929-4D72-CAE763785908}"/>
          </ac:spMkLst>
        </pc:spChg>
      </pc:sldChg>
      <pc:sldChg chg="addSp delSp modSp add mod modClrScheme chgLayout">
        <pc:chgData name="Chandru Somasundaram" userId="00c4bedb-6692-4550-a028-2f2d20f2e176" providerId="ADAL" clId="{713BE4F2-82C7-46E5-B5AF-76F2F61B68F3}" dt="2026-04-20T15:58:45.055" v="4058" actId="14100"/>
        <pc:sldMkLst>
          <pc:docMk/>
          <pc:sldMk cId="3502118473" sldId="342"/>
        </pc:sldMkLst>
        <pc:spChg chg="mod">
          <ac:chgData name="Chandru Somasundaram" userId="00c4bedb-6692-4550-a028-2f2d20f2e176" providerId="ADAL" clId="{713BE4F2-82C7-46E5-B5AF-76F2F61B68F3}" dt="2026-04-16T13:52:46.601" v="1839" actId="26606"/>
          <ac:spMkLst>
            <pc:docMk/>
            <pc:sldMk cId="3502118473" sldId="342"/>
            <ac:spMk id="3" creationId="{01A4354E-F9FD-B9CD-7445-DB5238FF377C}"/>
          </ac:spMkLst>
        </pc:spChg>
        <pc:spChg chg="mod ord">
          <ac:chgData name="Chandru Somasundaram" userId="00c4bedb-6692-4550-a028-2f2d20f2e176" providerId="ADAL" clId="{713BE4F2-82C7-46E5-B5AF-76F2F61B68F3}" dt="2026-04-16T14:12:16.700" v="2232" actId="20577"/>
          <ac:spMkLst>
            <pc:docMk/>
            <pc:sldMk cId="3502118473" sldId="342"/>
            <ac:spMk id="6" creationId="{E41DFA0C-8138-EC00-1C2C-387303B1E998}"/>
          </ac:spMkLst>
        </pc:spChg>
        <pc:spChg chg="mod ord">
          <ac:chgData name="Chandru Somasundaram" userId="00c4bedb-6692-4550-a028-2f2d20f2e176" providerId="ADAL" clId="{713BE4F2-82C7-46E5-B5AF-76F2F61B68F3}" dt="2026-04-16T13:53:43.266" v="1948" actId="20577"/>
          <ac:spMkLst>
            <pc:docMk/>
            <pc:sldMk cId="3502118473" sldId="342"/>
            <ac:spMk id="7" creationId="{ED9AA31A-CBE2-5C03-C592-80942C7AF08D}"/>
          </ac:spMkLst>
        </pc:spChg>
        <pc:picChg chg="add mod">
          <ac:chgData name="Chandru Somasundaram" userId="00c4bedb-6692-4550-a028-2f2d20f2e176" providerId="ADAL" clId="{713BE4F2-82C7-46E5-B5AF-76F2F61B68F3}" dt="2026-04-20T15:58:45.055" v="4058" actId="14100"/>
          <ac:picMkLst>
            <pc:docMk/>
            <pc:sldMk cId="3502118473" sldId="342"/>
            <ac:picMk id="4" creationId="{3F61919C-2CA6-95EE-9E50-B39F997C3EE4}"/>
          </ac:picMkLst>
        </pc:picChg>
      </pc:sldChg>
      <pc:sldChg chg="addSp delSp modSp new mod modClrScheme chgLayout">
        <pc:chgData name="Chandru Somasundaram" userId="00c4bedb-6692-4550-a028-2f2d20f2e176" providerId="ADAL" clId="{713BE4F2-82C7-46E5-B5AF-76F2F61B68F3}" dt="2026-04-16T14:12:07.527" v="2224" actId="115"/>
        <pc:sldMkLst>
          <pc:docMk/>
          <pc:sldMk cId="3339533755" sldId="343"/>
        </pc:sldMkLst>
        <pc:spChg chg="mod">
          <ac:chgData name="Chandru Somasundaram" userId="00c4bedb-6692-4550-a028-2f2d20f2e176" providerId="ADAL" clId="{713BE4F2-82C7-46E5-B5AF-76F2F61B68F3}" dt="2026-04-16T14:00:48.287" v="2005" actId="26606"/>
          <ac:spMkLst>
            <pc:docMk/>
            <pc:sldMk cId="3339533755" sldId="343"/>
            <ac:spMk id="3" creationId="{54D8222D-42BE-0678-3AC5-A0CD9B9C311B}"/>
          </ac:spMkLst>
        </pc:spChg>
        <pc:spChg chg="add mod">
          <ac:chgData name="Chandru Somasundaram" userId="00c4bedb-6692-4550-a028-2f2d20f2e176" providerId="ADAL" clId="{713BE4F2-82C7-46E5-B5AF-76F2F61B68F3}" dt="2026-04-16T14:10:16.124" v="2144" actId="208"/>
          <ac:spMkLst>
            <pc:docMk/>
            <pc:sldMk cId="3339533755" sldId="343"/>
            <ac:spMk id="22" creationId="{17291324-39FE-8332-3F68-2C2EC4C90794}"/>
          </ac:spMkLst>
        </pc:spChg>
        <pc:graphicFrameChg chg="add mod ord modGraphic">
          <ac:chgData name="Chandru Somasundaram" userId="00c4bedb-6692-4550-a028-2f2d20f2e176" providerId="ADAL" clId="{713BE4F2-82C7-46E5-B5AF-76F2F61B68F3}" dt="2026-04-16T14:12:07.527" v="2224" actId="115"/>
          <ac:graphicFrameMkLst>
            <pc:docMk/>
            <pc:sldMk cId="3339533755" sldId="343"/>
            <ac:graphicFrameMk id="9" creationId="{A53F730C-F486-9A34-D2B7-24029B135BD0}"/>
          </ac:graphicFrameMkLst>
        </pc:graphicFrameChg>
        <pc:graphicFrameChg chg="add del mod ord modGraphic">
          <ac:chgData name="Chandru Somasundaram" userId="00c4bedb-6692-4550-a028-2f2d20f2e176" providerId="ADAL" clId="{713BE4F2-82C7-46E5-B5AF-76F2F61B68F3}" dt="2026-04-16T14:11:50.020" v="2214" actId="20577"/>
          <ac:graphicFrameMkLst>
            <pc:docMk/>
            <pc:sldMk cId="3339533755" sldId="343"/>
            <ac:graphicFrameMk id="19" creationId="{DDB1477C-F4C4-D9D8-5157-7843A2CFC48B}"/>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3FA590-7745-6346-AB02-EC1A8A94C3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1CB2733-0CD3-0D41-89A0-A691F840B39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8079BE-798F-1649-8EE5-EA1E377636A6}" type="datetimeFigureOut">
              <a:t>07.05.2026</a:t>
            </a:fld>
            <a:endParaRPr lang="en-GB"/>
          </a:p>
        </p:txBody>
      </p:sp>
      <p:sp>
        <p:nvSpPr>
          <p:cNvPr id="4" name="Footer Placeholder 3">
            <a:extLst>
              <a:ext uri="{FF2B5EF4-FFF2-40B4-BE49-F238E27FC236}">
                <a16:creationId xmlns:a16="http://schemas.microsoft.com/office/drawing/2014/main" id="{FF0291D8-B6FC-B54C-A5DA-8562C78AFB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1BFD19C-C76A-434A-8B9A-8FEE11A183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4D0E740-0AF4-8F4F-B5D8-EBC688F40DDA}" type="slidenum">
              <a:t>‹#›</a:t>
            </a:fld>
            <a:endParaRPr lang="en-GB"/>
          </a:p>
        </p:txBody>
      </p:sp>
    </p:spTree>
    <p:extLst>
      <p:ext uri="{BB962C8B-B14F-4D97-AF65-F5344CB8AC3E}">
        <p14:creationId xmlns:p14="http://schemas.microsoft.com/office/powerpoint/2010/main" val="12770020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7116A2-69BD-3742-A305-047D26DE9283}" type="datetimeFigureOut">
              <a:rPr lang="en-US" smtClean="0"/>
              <a:t>5/7/2026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14FFB2-182B-BC4E-BFD3-FF8B4B8B958A}" type="slidenum">
              <a:rPr lang="en-US" smtClean="0"/>
              <a:t>‹#›</a:t>
            </a:fld>
            <a:endParaRPr lang="en-US"/>
          </a:p>
        </p:txBody>
      </p:sp>
    </p:spTree>
    <p:extLst>
      <p:ext uri="{BB962C8B-B14F-4D97-AF65-F5344CB8AC3E}">
        <p14:creationId xmlns:p14="http://schemas.microsoft.com/office/powerpoint/2010/main" val="3036833207"/>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5D14FFB2-182B-BC4E-BFD3-FF8B4B8B958A}" type="slidenum">
              <a:rPr lang="en-US" smtClean="0"/>
              <a:t>1</a:t>
            </a:fld>
            <a:endParaRPr lang="en-US"/>
          </a:p>
        </p:txBody>
      </p:sp>
    </p:spTree>
    <p:extLst>
      <p:ext uri="{BB962C8B-B14F-4D97-AF65-F5344CB8AC3E}">
        <p14:creationId xmlns:p14="http://schemas.microsoft.com/office/powerpoint/2010/main" val="3555344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DD296-B377-28F4-65AE-68BC388C57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57DE70-0EC2-C69D-D2E1-5C5484D08C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2439E7-9A9E-5A56-ABAE-43230D67E6DE}"/>
              </a:ext>
            </a:extLst>
          </p:cNvPr>
          <p:cNvSpPr>
            <a:spLocks noGrp="1"/>
          </p:cNvSpPr>
          <p:nvPr>
            <p:ph type="body" idx="1"/>
          </p:nvPr>
        </p:nvSpPr>
        <p:spPr/>
        <p:txBody>
          <a:bodyPr/>
          <a:lstStyle/>
          <a:p>
            <a:endParaRPr lang="de-CH" dirty="0"/>
          </a:p>
        </p:txBody>
      </p:sp>
      <p:sp>
        <p:nvSpPr>
          <p:cNvPr id="4" name="Slide Number Placeholder 3">
            <a:extLst>
              <a:ext uri="{FF2B5EF4-FFF2-40B4-BE49-F238E27FC236}">
                <a16:creationId xmlns:a16="http://schemas.microsoft.com/office/drawing/2014/main" id="{0CC8EE4E-3159-50C9-6E2B-5088970A037A}"/>
              </a:ext>
            </a:extLst>
          </p:cNvPr>
          <p:cNvSpPr>
            <a:spLocks noGrp="1"/>
          </p:cNvSpPr>
          <p:nvPr>
            <p:ph type="sldNum" sz="quarter" idx="5"/>
          </p:nvPr>
        </p:nvSpPr>
        <p:spPr/>
        <p:txBody>
          <a:bodyPr/>
          <a:lstStyle/>
          <a:p>
            <a:fld id="{5D14FFB2-182B-BC4E-BFD3-FF8B4B8B958A}" type="slidenum">
              <a:rPr lang="en-US" smtClean="0"/>
              <a:t>10</a:t>
            </a:fld>
            <a:endParaRPr lang="en-US"/>
          </a:p>
        </p:txBody>
      </p:sp>
    </p:spTree>
    <p:extLst>
      <p:ext uri="{BB962C8B-B14F-4D97-AF65-F5344CB8AC3E}">
        <p14:creationId xmlns:p14="http://schemas.microsoft.com/office/powerpoint/2010/main" val="1473853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5D14FFB2-182B-BC4E-BFD3-FF8B4B8B958A}" type="slidenum">
              <a:rPr lang="en-US" smtClean="0"/>
              <a:t>11</a:t>
            </a:fld>
            <a:endParaRPr lang="en-US"/>
          </a:p>
        </p:txBody>
      </p:sp>
    </p:spTree>
    <p:extLst>
      <p:ext uri="{BB962C8B-B14F-4D97-AF65-F5344CB8AC3E}">
        <p14:creationId xmlns:p14="http://schemas.microsoft.com/office/powerpoint/2010/main" val="4291526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BC3FE-9679-521C-C9D2-CA8E0C9FB2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47C970-F02F-5523-FC31-D02F115773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C0F67-B59B-3801-5FF9-F6AC0EF30866}"/>
              </a:ext>
            </a:extLst>
          </p:cNvPr>
          <p:cNvSpPr>
            <a:spLocks noGrp="1"/>
          </p:cNvSpPr>
          <p:nvPr>
            <p:ph type="body" idx="1"/>
          </p:nvPr>
        </p:nvSpPr>
        <p:spPr/>
        <p:txBody>
          <a:bodyPr/>
          <a:lstStyle/>
          <a:p>
            <a:endParaRPr lang="de-CH" dirty="0"/>
          </a:p>
        </p:txBody>
      </p:sp>
      <p:sp>
        <p:nvSpPr>
          <p:cNvPr id="4" name="Slide Number Placeholder 3">
            <a:extLst>
              <a:ext uri="{FF2B5EF4-FFF2-40B4-BE49-F238E27FC236}">
                <a16:creationId xmlns:a16="http://schemas.microsoft.com/office/drawing/2014/main" id="{47747B1A-0D0F-1851-9CF4-7AC6EF23F671}"/>
              </a:ext>
            </a:extLst>
          </p:cNvPr>
          <p:cNvSpPr>
            <a:spLocks noGrp="1"/>
          </p:cNvSpPr>
          <p:nvPr>
            <p:ph type="sldNum" sz="quarter" idx="5"/>
          </p:nvPr>
        </p:nvSpPr>
        <p:spPr/>
        <p:txBody>
          <a:bodyPr/>
          <a:lstStyle/>
          <a:p>
            <a:fld id="{5D14FFB2-182B-BC4E-BFD3-FF8B4B8B958A}" type="slidenum">
              <a:rPr lang="en-US" smtClean="0"/>
              <a:t>12</a:t>
            </a:fld>
            <a:endParaRPr lang="en-US"/>
          </a:p>
        </p:txBody>
      </p:sp>
    </p:spTree>
    <p:extLst>
      <p:ext uri="{BB962C8B-B14F-4D97-AF65-F5344CB8AC3E}">
        <p14:creationId xmlns:p14="http://schemas.microsoft.com/office/powerpoint/2010/main" val="3929571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5D14FFB2-182B-BC4E-BFD3-FF8B4B8B958A}" type="slidenum">
              <a:rPr lang="en-US" smtClean="0"/>
              <a:t>2</a:t>
            </a:fld>
            <a:endParaRPr lang="en-US"/>
          </a:p>
        </p:txBody>
      </p:sp>
    </p:spTree>
    <p:extLst>
      <p:ext uri="{BB962C8B-B14F-4D97-AF65-F5344CB8AC3E}">
        <p14:creationId xmlns:p14="http://schemas.microsoft.com/office/powerpoint/2010/main" val="347473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8BCCA-057E-74D6-A0CF-5F32D7BF071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FA56933-99E7-32CB-4397-837568C170E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3FF7107-EC15-049B-F992-77FBCCF8D2F4}"/>
              </a:ext>
            </a:extLst>
          </p:cNvPr>
          <p:cNvSpPr>
            <a:spLocks noGrp="1"/>
          </p:cNvSpPr>
          <p:nvPr>
            <p:ph type="body" idx="1"/>
          </p:nvPr>
        </p:nvSpPr>
        <p:spPr/>
        <p:txBody>
          <a:bodyPr/>
          <a:lstStyle/>
          <a:p>
            <a:r>
              <a:rPr lang="de-CH" sz="1800" dirty="0">
                <a:effectLst/>
                <a:latin typeface="Arial" panose="020B0604020202020204" pitchFamily="34" charset="0"/>
              </a:rPr>
              <a:t>Verabschiedung des Protokolls.</a:t>
            </a:r>
            <a:endParaRPr lang="de-CH" dirty="0"/>
          </a:p>
        </p:txBody>
      </p:sp>
      <p:sp>
        <p:nvSpPr>
          <p:cNvPr id="4" name="Foliennummernplatzhalter 3">
            <a:extLst>
              <a:ext uri="{FF2B5EF4-FFF2-40B4-BE49-F238E27FC236}">
                <a16:creationId xmlns:a16="http://schemas.microsoft.com/office/drawing/2014/main" id="{507978DD-4B87-A1D6-8153-91AF8911C32C}"/>
              </a:ext>
            </a:extLst>
          </p:cNvPr>
          <p:cNvSpPr>
            <a:spLocks noGrp="1"/>
          </p:cNvSpPr>
          <p:nvPr>
            <p:ph type="sldNum" sz="quarter" idx="5"/>
          </p:nvPr>
        </p:nvSpPr>
        <p:spPr/>
        <p:txBody>
          <a:bodyPr/>
          <a:lstStyle/>
          <a:p>
            <a:fld id="{5D14FFB2-182B-BC4E-BFD3-FF8B4B8B958A}" type="slidenum">
              <a:rPr lang="en-US" smtClean="0"/>
              <a:t>3</a:t>
            </a:fld>
            <a:endParaRPr lang="en-US"/>
          </a:p>
        </p:txBody>
      </p:sp>
    </p:spTree>
    <p:extLst>
      <p:ext uri="{BB962C8B-B14F-4D97-AF65-F5344CB8AC3E}">
        <p14:creationId xmlns:p14="http://schemas.microsoft.com/office/powerpoint/2010/main" val="1968046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dirty="0">
                <a:effectLst/>
                <a:latin typeface="Arial" panose="020B0604020202020204" pitchFamily="34" charset="0"/>
                <a:ea typeface="Times New Roman" panose="02020603050405020304" pitchFamily="18" charset="0"/>
              </a:rPr>
              <a:t>Der WWF Solothurn arbeitet auf der Geschäftsstelle eng mit dem WWF Bern und mit dem WWF Basel zusammen. Die drei Sektionen bilden ein </a:t>
            </a:r>
            <a:r>
              <a:rPr lang="de-CH" sz="1800" dirty="0" err="1">
                <a:effectLst/>
                <a:latin typeface="Arial" panose="020B0604020202020204" pitchFamily="34" charset="0"/>
                <a:ea typeface="Times New Roman" panose="02020603050405020304" pitchFamily="18" charset="0"/>
              </a:rPr>
              <a:t>Regiobüro</a:t>
            </a:r>
            <a:r>
              <a:rPr lang="de-CH" sz="1800" dirty="0">
                <a:effectLst/>
                <a:latin typeface="Arial" panose="020B0604020202020204" pitchFamily="34" charset="0"/>
                <a:ea typeface="Times New Roman" panose="02020603050405020304" pitchFamily="18" charset="0"/>
              </a:rPr>
              <a:t>, deren </a:t>
            </a:r>
            <a:r>
              <a:rPr lang="de-CH" sz="1800" dirty="0" err="1">
                <a:effectLst/>
                <a:latin typeface="Arial" panose="020B0604020202020204" pitchFamily="34" charset="0"/>
                <a:ea typeface="Times New Roman" panose="02020603050405020304" pitchFamily="18" charset="0"/>
              </a:rPr>
              <a:t>Geschäfsleiter:innen</a:t>
            </a:r>
            <a:r>
              <a:rPr lang="de-CH" sz="1800" dirty="0">
                <a:effectLst/>
                <a:latin typeface="Arial" panose="020B0604020202020204" pitchFamily="34" charset="0"/>
                <a:ea typeface="Times New Roman" panose="02020603050405020304" pitchFamily="18" charset="0"/>
              </a:rPr>
              <a:t> in einer Matrix arbeiten und thematische Verantwortungen in der ganzen Region (BA-BE-SO) übernehmen. Ergänzt werden die </a:t>
            </a:r>
            <a:r>
              <a:rPr lang="de-CH" sz="1800" dirty="0" err="1">
                <a:effectLst/>
                <a:latin typeface="Arial" panose="020B0604020202020204" pitchFamily="34" charset="0"/>
                <a:ea typeface="Times New Roman" panose="02020603050405020304" pitchFamily="18" charset="0"/>
              </a:rPr>
              <a:t>Geschäftsleiter:innen</a:t>
            </a:r>
            <a:r>
              <a:rPr lang="de-CH" sz="1800" dirty="0">
                <a:effectLst/>
                <a:latin typeface="Arial" panose="020B0604020202020204" pitchFamily="34" charset="0"/>
                <a:ea typeface="Times New Roman" panose="02020603050405020304" pitchFamily="18" charset="0"/>
              </a:rPr>
              <a:t> durch </a:t>
            </a:r>
            <a:r>
              <a:rPr lang="de-CH" sz="1800" dirty="0" err="1">
                <a:effectLst/>
                <a:latin typeface="Arial" panose="020B0604020202020204" pitchFamily="34" charset="0"/>
                <a:ea typeface="Times New Roman" panose="02020603050405020304" pitchFamily="18" charset="0"/>
              </a:rPr>
              <a:t>Mitarbeiter:innen</a:t>
            </a:r>
            <a:r>
              <a:rPr lang="de-CH" sz="1800" dirty="0">
                <a:effectLst/>
                <a:latin typeface="Arial" panose="020B0604020202020204" pitchFamily="34" charset="0"/>
                <a:ea typeface="Times New Roman" panose="02020603050405020304" pitchFamily="18" charset="0"/>
              </a:rPr>
              <a:t> mit speziellen Aufgaben, </a:t>
            </a:r>
            <a:r>
              <a:rPr lang="de-CH" sz="1800" dirty="0" err="1">
                <a:effectLst/>
                <a:latin typeface="Arial" panose="020B0604020202020204" pitchFamily="34" charset="0"/>
                <a:ea typeface="Times New Roman" panose="02020603050405020304" pitchFamily="18" charset="0"/>
              </a:rPr>
              <a:t>Praktikant:innen</a:t>
            </a:r>
            <a:r>
              <a:rPr lang="de-CH" sz="1800" dirty="0">
                <a:effectLst/>
                <a:latin typeface="Arial" panose="020B0604020202020204" pitchFamily="34" charset="0"/>
                <a:ea typeface="Times New Roman" panose="02020603050405020304" pitchFamily="18" charset="0"/>
              </a:rPr>
              <a:t> und </a:t>
            </a:r>
            <a:r>
              <a:rPr lang="de-CH" sz="1800" dirty="0" err="1">
                <a:effectLst/>
                <a:latin typeface="Arial" panose="020B0604020202020204" pitchFamily="34" charset="0"/>
                <a:ea typeface="Times New Roman" panose="02020603050405020304" pitchFamily="18" charset="0"/>
              </a:rPr>
              <a:t>Erlebnisbesucher:innen</a:t>
            </a:r>
            <a:r>
              <a:rPr lang="de-CH" sz="1800" dirty="0">
                <a:effectLst/>
                <a:latin typeface="Arial" panose="020B0604020202020204" pitchFamily="34" charset="0"/>
                <a:ea typeface="Times New Roman" panose="02020603050405020304" pitchFamily="18" charset="0"/>
              </a:rPr>
              <a:t>, die ebenfalls überregional in allen vier Kantonen Aufgaben übernehmen. Die drei Kantonalsektionen sind als Vereine konstituiert, die über einen Lizenzvertrag mit dem WWF Schweiz verbunden sind. Jeder Verein hat einen Vorstand, dem die strategische Begleitung und Kontrolle der jeweiligen Geschäftsstelle obliegt.</a:t>
            </a:r>
            <a:endParaRPr lang="de-CH" dirty="0"/>
          </a:p>
        </p:txBody>
      </p:sp>
      <p:sp>
        <p:nvSpPr>
          <p:cNvPr id="4" name="Foliennummernplatzhalter 3"/>
          <p:cNvSpPr>
            <a:spLocks noGrp="1"/>
          </p:cNvSpPr>
          <p:nvPr>
            <p:ph type="sldNum" sz="quarter" idx="5"/>
          </p:nvPr>
        </p:nvSpPr>
        <p:spPr/>
        <p:txBody>
          <a:bodyPr/>
          <a:lstStyle/>
          <a:p>
            <a:fld id="{5D14FFB2-182B-BC4E-BFD3-FF8B4B8B958A}" type="slidenum">
              <a:rPr lang="en-US" smtClean="0"/>
              <a:t>4</a:t>
            </a:fld>
            <a:endParaRPr lang="en-US"/>
          </a:p>
        </p:txBody>
      </p:sp>
    </p:spTree>
    <p:extLst>
      <p:ext uri="{BB962C8B-B14F-4D97-AF65-F5344CB8AC3E}">
        <p14:creationId xmlns:p14="http://schemas.microsoft.com/office/powerpoint/2010/main" val="2056918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br>
              <a:rPr lang="de-CH" sz="1800" dirty="0">
                <a:effectLst/>
                <a:latin typeface="Arial" panose="020B0604020202020204" pitchFamily="34" charset="0"/>
                <a:ea typeface="Times New Roman" panose="02020603050405020304" pitchFamily="18" charset="0"/>
              </a:rPr>
            </a:br>
            <a:r>
              <a:rPr lang="de-CH" sz="1800" dirty="0">
                <a:effectLst/>
                <a:latin typeface="Arial" panose="020B0604020202020204" pitchFamily="34" charset="0"/>
                <a:ea typeface="Times New Roman" panose="02020603050405020304" pitchFamily="18" charset="0"/>
              </a:rPr>
              <a:t>Im Herbst 2025 haben wir im Kanton Solothurn einen WWF-Lauf in Zuchwil durchgeführt.</a:t>
            </a:r>
            <a:br>
              <a:rPr lang="de-CH" sz="1800" dirty="0">
                <a:effectLst/>
                <a:latin typeface="Arial" panose="020B0604020202020204" pitchFamily="34" charset="0"/>
                <a:ea typeface="Times New Roman" panose="02020603050405020304" pitchFamily="18" charset="0"/>
              </a:rPr>
            </a:br>
            <a:r>
              <a:rPr lang="de-CH" sz="1800" b="1" dirty="0">
                <a:effectLst/>
                <a:latin typeface="Arial" panose="020B0604020202020204" pitchFamily="34" charset="0"/>
                <a:cs typeface="Georgia-Bold"/>
              </a:rPr>
              <a:t>Die </a:t>
            </a:r>
            <a:r>
              <a:rPr lang="de-CH" sz="1800" b="1" dirty="0" err="1">
                <a:effectLst/>
                <a:latin typeface="Arial" panose="020B0604020202020204" pitchFamily="34" charset="0"/>
                <a:cs typeface="Georgia-Bold"/>
              </a:rPr>
              <a:t>Schüler:innen</a:t>
            </a:r>
            <a:r>
              <a:rPr lang="de-CH" sz="1800" b="1" dirty="0">
                <a:effectLst/>
                <a:latin typeface="Arial" panose="020B0604020202020204" pitchFamily="34" charset="0"/>
                <a:cs typeface="Georgia-Bold"/>
              </a:rPr>
              <a:t> sind für die Meeresschildkröten und saubere Ozeane gelaufen. Mitgemacht haben 7 Klassen. Insgesamt sind 136 motivierte Kinder im </a:t>
            </a:r>
            <a:r>
              <a:rPr lang="de-CH" sz="1800" b="1" dirty="0" err="1">
                <a:effectLst/>
                <a:latin typeface="Arial" panose="020B0604020202020204" pitchFamily="34" charset="0"/>
                <a:cs typeface="Georgia-Bold"/>
              </a:rPr>
              <a:t>Widi</a:t>
            </a:r>
            <a:r>
              <a:rPr lang="de-CH" sz="1800" b="1" dirty="0">
                <a:effectLst/>
                <a:latin typeface="Arial" panose="020B0604020202020204" pitchFamily="34" charset="0"/>
                <a:cs typeface="Georgia-Bold"/>
              </a:rPr>
              <a:t>-Wald für Natur und Umwelt gerannt. DANKE! </a:t>
            </a:r>
          </a:p>
          <a:p>
            <a:pPr marL="0" marR="0" lvl="0" indent="0" algn="l" defTabSz="914377" rtl="0" eaLnBrk="1" fontAlgn="auto" latinLnBrk="0" hangingPunct="1">
              <a:lnSpc>
                <a:spcPct val="100000"/>
              </a:lnSpc>
              <a:spcBef>
                <a:spcPts val="0"/>
              </a:spcBef>
              <a:spcAft>
                <a:spcPts val="0"/>
              </a:spcAft>
              <a:buClrTx/>
              <a:buSzTx/>
              <a:buFontTx/>
              <a:buNone/>
              <a:tabLst/>
              <a:defRPr/>
            </a:pPr>
            <a:r>
              <a:rPr lang="de-CH" sz="1800" b="1" dirty="0">
                <a:effectLst/>
                <a:latin typeface="Arial" panose="020B0604020202020204" pitchFamily="34" charset="0"/>
                <a:cs typeface="Georgia-Bold"/>
              </a:rPr>
              <a:t>Im Mai 2025 haben wir am Biodiversitätstag Solothurn einen Stand zum Thema Luchs und Wolf aufgestellt. Dieses Jahr waren wir wieder dabei, dieses Mal zum Thema Insekten.</a:t>
            </a:r>
            <a:br>
              <a:rPr lang="de-CH" sz="1800" b="1" dirty="0">
                <a:effectLst/>
                <a:latin typeface="Arial" panose="020B0604020202020204" pitchFamily="34" charset="0"/>
                <a:cs typeface="Georgia-Bold"/>
              </a:rPr>
            </a:br>
            <a:endParaRPr lang="de-CH" sz="1800" b="1" dirty="0">
              <a:effectLst/>
              <a:latin typeface="Arial" panose="020B0604020202020204" pitchFamily="34" charset="0"/>
              <a:cs typeface="Georgia-Bold"/>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de-CH" dirty="0"/>
          </a:p>
        </p:txBody>
      </p:sp>
      <p:sp>
        <p:nvSpPr>
          <p:cNvPr id="4" name="Foliennummernplatzhalter 3"/>
          <p:cNvSpPr>
            <a:spLocks noGrp="1"/>
          </p:cNvSpPr>
          <p:nvPr>
            <p:ph type="sldNum" sz="quarter" idx="5"/>
          </p:nvPr>
        </p:nvSpPr>
        <p:spPr/>
        <p:txBody>
          <a:bodyPr/>
          <a:lstStyle/>
          <a:p>
            <a:fld id="{5D14FFB2-182B-BC4E-BFD3-FF8B4B8B958A}" type="slidenum">
              <a:rPr lang="en-US" smtClean="0"/>
              <a:t>5</a:t>
            </a:fld>
            <a:endParaRPr lang="en-US"/>
          </a:p>
        </p:txBody>
      </p:sp>
    </p:spTree>
    <p:extLst>
      <p:ext uri="{BB962C8B-B14F-4D97-AF65-F5344CB8AC3E}">
        <p14:creationId xmlns:p14="http://schemas.microsoft.com/office/powerpoint/2010/main" val="1377248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D14FFB2-182B-BC4E-BFD3-FF8B4B8B958A}" type="slidenum">
              <a:rPr lang="en-US" smtClean="0"/>
              <a:t>6</a:t>
            </a:fld>
            <a:endParaRPr lang="en-US"/>
          </a:p>
        </p:txBody>
      </p:sp>
    </p:spTree>
    <p:extLst>
      <p:ext uri="{BB962C8B-B14F-4D97-AF65-F5344CB8AC3E}">
        <p14:creationId xmlns:p14="http://schemas.microsoft.com/office/powerpoint/2010/main" val="1377248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dirty="0">
                <a:effectLst/>
                <a:latin typeface="Arial" panose="020B0604020202020204" pitchFamily="34" charset="0"/>
                <a:ea typeface="Arial" panose="020B0604020202020204" pitchFamily="34" charset="0"/>
              </a:rPr>
              <a:t>Im September haben wir die kantonale Abstimmung zum Hochwasserschutzprojekt </a:t>
            </a:r>
            <a:r>
              <a:rPr lang="de-CH" sz="1200" dirty="0" err="1">
                <a:effectLst/>
                <a:latin typeface="Arial" panose="020B0604020202020204" pitchFamily="34" charset="0"/>
                <a:ea typeface="Arial" panose="020B0604020202020204" pitchFamily="34" charset="0"/>
              </a:rPr>
              <a:t>Dünnern</a:t>
            </a:r>
            <a:r>
              <a:rPr lang="de-CH" sz="1200" dirty="0">
                <a:effectLst/>
                <a:latin typeface="Arial" panose="020B0604020202020204" pitchFamily="34" charset="0"/>
                <a:ea typeface="Arial" panose="020B0604020202020204" pitchFamily="34" charset="0"/>
              </a:rPr>
              <a:t> gewonnen. Dabei ging es auch um die ökologische Aufwertung des Flusses von über 19km</a:t>
            </a:r>
          </a:p>
          <a:p>
            <a:endParaRPr lang="de-CH" sz="1200" dirty="0">
              <a:effectLst/>
              <a:latin typeface="Arial" panose="020B0604020202020204" pitchFamily="34" charset="0"/>
              <a:ea typeface="Arial" panose="020B0604020202020204" pitchFamily="34" charset="0"/>
            </a:endParaRPr>
          </a:p>
          <a:p>
            <a:r>
              <a:rPr lang="de-CH" sz="1200" dirty="0">
                <a:effectLst/>
                <a:latin typeface="Arial" panose="020B0604020202020204" pitchFamily="34" charset="0"/>
                <a:ea typeface="Arial" panose="020B0604020202020204" pitchFamily="34" charset="0"/>
              </a:rPr>
              <a:t>Ein Highlight 2025 war die zum zweiten Mal stattfindende Kanu-Tour zu Lachs und Biber auf der Aare zwischen Bühren </a:t>
            </a:r>
            <a:r>
              <a:rPr lang="de-CH" sz="1200" dirty="0" err="1">
                <a:effectLst/>
                <a:latin typeface="Arial" panose="020B0604020202020204" pitchFamily="34" charset="0"/>
                <a:ea typeface="Arial" panose="020B0604020202020204" pitchFamily="34" charset="0"/>
              </a:rPr>
              <a:t>a.A</a:t>
            </a:r>
            <a:r>
              <a:rPr lang="de-CH" sz="1200" dirty="0">
                <a:effectLst/>
                <a:latin typeface="Arial" panose="020B0604020202020204" pitchFamily="34" charset="0"/>
                <a:ea typeface="Arial" panose="020B0604020202020204" pitchFamily="34" charset="0"/>
              </a:rPr>
              <a:t>. und Solothurn. </a:t>
            </a:r>
          </a:p>
          <a:p>
            <a:endParaRPr lang="de-CH" sz="1200" dirty="0"/>
          </a:p>
          <a:p>
            <a:pPr marL="0" marR="0" lvl="0" indent="0" algn="l" defTabSz="914377" rtl="0" eaLnBrk="1" fontAlgn="auto" latinLnBrk="0" hangingPunct="1">
              <a:lnSpc>
                <a:spcPct val="100000"/>
              </a:lnSpc>
              <a:spcBef>
                <a:spcPts val="0"/>
              </a:spcBef>
              <a:spcAft>
                <a:spcPts val="0"/>
              </a:spcAft>
              <a:buClrTx/>
              <a:buSzTx/>
              <a:buFontTx/>
              <a:buNone/>
              <a:tabLst/>
              <a:defRPr/>
            </a:pPr>
            <a:r>
              <a:rPr lang="de-CH" sz="1200" dirty="0">
                <a:effectLst/>
                <a:latin typeface="Arial" panose="020B0604020202020204" pitchFamily="34" charset="0"/>
                <a:ea typeface="Times New Roman" panose="02020603050405020304" pitchFamily="18" charset="0"/>
                <a:cs typeface="Georgia-Bold"/>
              </a:rPr>
              <a:t>Bereits zum fünften Mal konnte im Winter 24/25 das Citizen Science-Projekt «</a:t>
            </a:r>
            <a:r>
              <a:rPr lang="de-CH" sz="1200" dirty="0" err="1">
                <a:effectLst/>
                <a:latin typeface="Arial" panose="020B0604020202020204" pitchFamily="34" charset="0"/>
                <a:ea typeface="Times New Roman" panose="02020603050405020304" pitchFamily="18" charset="0"/>
                <a:cs typeface="Georgia-Bold"/>
              </a:rPr>
              <a:t>Otterspotter</a:t>
            </a:r>
            <a:r>
              <a:rPr lang="de-CH" sz="1200" dirty="0">
                <a:effectLst/>
                <a:latin typeface="Arial" panose="020B0604020202020204" pitchFamily="34" charset="0"/>
                <a:ea typeface="Times New Roman" panose="02020603050405020304" pitchFamily="18" charset="0"/>
                <a:cs typeface="Georgia-Bold"/>
              </a:rPr>
              <a:t>» Dieses Mal waren 42 engagierte </a:t>
            </a:r>
            <a:r>
              <a:rPr lang="de-CH" sz="1200" dirty="0" err="1">
                <a:effectLst/>
                <a:latin typeface="Arial" panose="020B0604020202020204" pitchFamily="34" charset="0"/>
                <a:ea typeface="Times New Roman" panose="02020603050405020304" pitchFamily="18" charset="0"/>
                <a:cs typeface="Georgia-Bold"/>
              </a:rPr>
              <a:t>Kartierer:innen</a:t>
            </a:r>
            <a:r>
              <a:rPr lang="de-CH" sz="1200" dirty="0">
                <a:effectLst/>
                <a:latin typeface="Arial" panose="020B0604020202020204" pitchFamily="34" charset="0"/>
                <a:ea typeface="Times New Roman" panose="02020603050405020304" pitchFamily="18" charset="0"/>
                <a:cs typeface="Georgia-Bold"/>
              </a:rPr>
              <a:t> unterwegs und suchten in 112 Quadraten nach Fischotterspuren.</a:t>
            </a:r>
            <a:r>
              <a:rPr lang="de-CH" sz="1200" dirty="0">
                <a:ea typeface="Times New Roman" panose="02020603050405020304" pitchFamily="18" charset="0"/>
                <a:cs typeface="Georgia-Bold"/>
              </a:rPr>
              <a:t> Grosser Erfolg: Das erste Mal seit 1935 wurden Spuren eines Otters im Kanton SO (Gemeinde Selzach) entdeckt! Die Spur hat Stefan Hunziker unser Freiwilliger entdeckt.</a:t>
            </a:r>
            <a:endParaRPr lang="de-CH" sz="1200" dirty="0">
              <a:effectLst/>
              <a:latin typeface="Arial" panose="020B0604020202020204" pitchFamily="34" charset="0"/>
              <a:ea typeface="Times New Roman" panose="02020603050405020304" pitchFamily="18" charset="0"/>
              <a:cs typeface="Georgia-Bold"/>
            </a:endParaRPr>
          </a:p>
          <a:p>
            <a:endParaRPr lang="de-CH" dirty="0">
              <a:latin typeface="+mn-lt"/>
            </a:endParaRPr>
          </a:p>
          <a:p>
            <a:endParaRPr lang="de-CH" dirty="0"/>
          </a:p>
        </p:txBody>
      </p:sp>
      <p:sp>
        <p:nvSpPr>
          <p:cNvPr id="4" name="Slide Number Placeholder 3"/>
          <p:cNvSpPr>
            <a:spLocks noGrp="1"/>
          </p:cNvSpPr>
          <p:nvPr>
            <p:ph type="sldNum" sz="quarter" idx="5"/>
          </p:nvPr>
        </p:nvSpPr>
        <p:spPr/>
        <p:txBody>
          <a:bodyPr/>
          <a:lstStyle/>
          <a:p>
            <a:fld id="{5D14FFB2-182B-BC4E-BFD3-FF8B4B8B958A}" type="slidenum">
              <a:rPr lang="en-US" smtClean="0"/>
              <a:t>7</a:t>
            </a:fld>
            <a:endParaRPr lang="en-US"/>
          </a:p>
        </p:txBody>
      </p:sp>
    </p:spTree>
    <p:extLst>
      <p:ext uri="{BB962C8B-B14F-4D97-AF65-F5344CB8AC3E}">
        <p14:creationId xmlns:p14="http://schemas.microsoft.com/office/powerpoint/2010/main" val="2719182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b="0" i="0" kern="1200" dirty="0">
                <a:solidFill>
                  <a:schemeClr val="tx1"/>
                </a:solidFill>
                <a:effectLst/>
                <a:latin typeface="+mn-lt"/>
                <a:ea typeface="+mn-ea"/>
                <a:cs typeface="+mn-cs"/>
              </a:rPr>
              <a:t>Der Förderpreis Nachhaltigkeit und Klimaschutz richtet sich an Solothurner Unternehmen, die Projekte zur Reduktion von Treibhausgasen oder zur Förderung von Klimaschutz und Nachhaltigkeit durchführen. Ziel des Preises ist es, insbesondere KMU zu unterstützen, innovative Ideen zu verwirklichen, die zur Erreichung der Nachhaltigkeits- und Klimaziele beitragen. Neben finanzieller Unterstützung bietet der Preis eine wertvolle Plattform für Vernetzung und Austausch in Schlüsselbereichen wie nachhaltige Entwicklung, erneuerbare Energien und Kreislaufwirtschaft.</a:t>
            </a:r>
          </a:p>
          <a:p>
            <a:endParaRPr lang="de-DE" sz="1200" b="0" i="0" kern="1200" dirty="0">
              <a:solidFill>
                <a:schemeClr val="tx1"/>
              </a:solidFill>
              <a:effectLst/>
              <a:latin typeface="+mn-lt"/>
              <a:ea typeface="+mn-ea"/>
              <a:cs typeface="+mn-cs"/>
            </a:endParaRPr>
          </a:p>
          <a:p>
            <a:r>
              <a:rPr lang="de-DE" sz="1200" b="0" i="0" kern="1200" dirty="0">
                <a:solidFill>
                  <a:schemeClr val="tx1"/>
                </a:solidFill>
                <a:effectLst/>
                <a:latin typeface="+mn-lt"/>
                <a:ea typeface="+mn-ea"/>
                <a:cs typeface="+mn-cs"/>
              </a:rPr>
              <a:t>Die </a:t>
            </a:r>
            <a:r>
              <a:rPr lang="de-DE" sz="1200" b="0" i="0" kern="1200" dirty="0" err="1">
                <a:solidFill>
                  <a:schemeClr val="tx1"/>
                </a:solidFill>
                <a:effectLst/>
                <a:latin typeface="+mn-lt"/>
                <a:ea typeface="+mn-ea"/>
                <a:cs typeface="+mn-cs"/>
              </a:rPr>
              <a:t>grensol</a:t>
            </a:r>
            <a:r>
              <a:rPr lang="de-DE" sz="1200" b="0" i="0" kern="1200" dirty="0">
                <a:solidFill>
                  <a:schemeClr val="tx1"/>
                </a:solidFill>
                <a:effectLst/>
                <a:latin typeface="+mn-lt"/>
                <a:ea typeface="+mn-ea"/>
                <a:cs typeface="+mn-cs"/>
              </a:rPr>
              <a:t> Group wird sich bald mit einem ersten Standort im </a:t>
            </a:r>
            <a:r>
              <a:rPr lang="de-DE" sz="1200" b="0" i="0" kern="1200" dirty="0" err="1">
                <a:solidFill>
                  <a:schemeClr val="tx1"/>
                </a:solidFill>
                <a:effectLst/>
                <a:latin typeface="+mn-lt"/>
                <a:ea typeface="+mn-ea"/>
                <a:cs typeface="+mn-cs"/>
              </a:rPr>
              <a:t>Papieriareal</a:t>
            </a:r>
            <a:r>
              <a:rPr lang="de-DE" sz="1200" b="0" i="0" kern="1200" dirty="0">
                <a:solidFill>
                  <a:schemeClr val="tx1"/>
                </a:solidFill>
                <a:effectLst/>
                <a:latin typeface="+mn-lt"/>
                <a:ea typeface="+mn-ea"/>
                <a:cs typeface="+mn-cs"/>
              </a:rPr>
              <a:t> in Biberist niederlassen. Das Unternehmen hat sich auf die </a:t>
            </a:r>
            <a:r>
              <a:rPr lang="de-DE" sz="1200" b="0" i="0" kern="1200" dirty="0" err="1">
                <a:solidFill>
                  <a:schemeClr val="tx1"/>
                </a:solidFill>
                <a:effectLst/>
                <a:latin typeface="+mn-lt"/>
                <a:ea typeface="+mn-ea"/>
                <a:cs typeface="+mn-cs"/>
              </a:rPr>
              <a:t>Rückgewinnung</a:t>
            </a:r>
            <a:r>
              <a:rPr lang="de-DE" sz="1200" b="0" i="0" kern="1200" dirty="0">
                <a:solidFill>
                  <a:schemeClr val="tx1"/>
                </a:solidFill>
                <a:effectLst/>
                <a:latin typeface="+mn-lt"/>
                <a:ea typeface="+mn-ea"/>
                <a:cs typeface="+mn-cs"/>
              </a:rPr>
              <a:t> wertvoller Ressourcen aus Autoabfällen spezialisiert, darunter Stahl, Aluminium, Kupfer und Glas. </a:t>
            </a:r>
            <a:r>
              <a:rPr lang="de-DE" sz="1200" b="0" i="0" kern="1200" dirty="0" err="1">
                <a:solidFill>
                  <a:schemeClr val="tx1"/>
                </a:solidFill>
                <a:effectLst/>
                <a:latin typeface="+mn-lt"/>
                <a:ea typeface="+mn-ea"/>
                <a:cs typeface="+mn-cs"/>
              </a:rPr>
              <a:t>Darüber</a:t>
            </a:r>
            <a:r>
              <a:rPr lang="de-DE" sz="1200" b="0" i="0" kern="1200" dirty="0">
                <a:solidFill>
                  <a:schemeClr val="tx1"/>
                </a:solidFill>
                <a:effectLst/>
                <a:latin typeface="+mn-lt"/>
                <a:ea typeface="+mn-ea"/>
                <a:cs typeface="+mn-cs"/>
              </a:rPr>
              <a:t> hinaus stellt </a:t>
            </a:r>
            <a:r>
              <a:rPr lang="de-DE" sz="1200" b="0" i="0" kern="1200" dirty="0" err="1">
                <a:solidFill>
                  <a:schemeClr val="tx1"/>
                </a:solidFill>
                <a:effectLst/>
                <a:latin typeface="+mn-lt"/>
                <a:ea typeface="+mn-ea"/>
                <a:cs typeface="+mn-cs"/>
              </a:rPr>
              <a:t>Grensol</a:t>
            </a:r>
            <a:r>
              <a:rPr lang="de-DE" sz="1200" b="0" i="0" kern="1200" dirty="0">
                <a:solidFill>
                  <a:schemeClr val="tx1"/>
                </a:solidFill>
                <a:effectLst/>
                <a:latin typeface="+mn-lt"/>
                <a:ea typeface="+mn-ea"/>
                <a:cs typeface="+mn-cs"/>
              </a:rPr>
              <a:t> mittels eines innovativen </a:t>
            </a:r>
            <a:r>
              <a:rPr lang="de-DE" sz="1200" b="0" i="0" kern="1200" dirty="0" err="1">
                <a:solidFill>
                  <a:schemeClr val="tx1"/>
                </a:solidFill>
                <a:effectLst/>
                <a:latin typeface="+mn-lt"/>
                <a:ea typeface="+mn-ea"/>
                <a:cs typeface="+mn-cs"/>
              </a:rPr>
              <a:t>Photolyseverfahrens</a:t>
            </a:r>
            <a:r>
              <a:rPr lang="de-DE" sz="1200" b="0" i="0" kern="1200" dirty="0">
                <a:solidFill>
                  <a:schemeClr val="tx1"/>
                </a:solidFill>
                <a:effectLst/>
                <a:latin typeface="+mn-lt"/>
                <a:ea typeface="+mn-ea"/>
                <a:cs typeface="+mn-cs"/>
              </a:rPr>
              <a:t> aus Kunststoffabfällen Autoindustrie neue Polymere her. Durch den Einsatz moderner Technologien gelingt es dem Unternehmen, aus vermeintlichen Reststoffen wertvolle Ressourcen effizient </a:t>
            </a:r>
            <a:r>
              <a:rPr lang="de-DE" sz="1200" b="0" i="0" kern="1200" dirty="0" err="1">
                <a:solidFill>
                  <a:schemeClr val="tx1"/>
                </a:solidFill>
                <a:effectLst/>
                <a:latin typeface="+mn-lt"/>
                <a:ea typeface="+mn-ea"/>
                <a:cs typeface="+mn-cs"/>
              </a:rPr>
              <a:t>zurückzugewinnen</a:t>
            </a:r>
            <a:r>
              <a:rPr lang="de-DE" sz="1200" b="0" i="0" kern="1200" dirty="0">
                <a:solidFill>
                  <a:schemeClr val="tx1"/>
                </a:solidFill>
                <a:effectLst/>
                <a:latin typeface="+mn-lt"/>
                <a:ea typeface="+mn-ea"/>
                <a:cs typeface="+mn-cs"/>
              </a:rPr>
              <a:t>. Mit ihrem zirkulären Geschäftsmodell vereint </a:t>
            </a:r>
            <a:r>
              <a:rPr lang="de-DE" sz="1200" b="0" i="0" kern="1200" dirty="0" err="1">
                <a:solidFill>
                  <a:schemeClr val="tx1"/>
                </a:solidFill>
                <a:effectLst/>
                <a:latin typeface="+mn-lt"/>
                <a:ea typeface="+mn-ea"/>
                <a:cs typeface="+mn-cs"/>
              </a:rPr>
              <a:t>Grensol</a:t>
            </a:r>
            <a:r>
              <a:rPr lang="de-DE" sz="1200" b="0" i="0" kern="1200" dirty="0">
                <a:solidFill>
                  <a:schemeClr val="tx1"/>
                </a:solidFill>
                <a:effectLst/>
                <a:latin typeface="+mn-lt"/>
                <a:ea typeface="+mn-ea"/>
                <a:cs typeface="+mn-cs"/>
              </a:rPr>
              <a:t> wirtschaftlichen Erfolg mit ökologischer Verantwortung.</a:t>
            </a:r>
          </a:p>
          <a:p>
            <a:endParaRPr lang="de-CH" dirty="0"/>
          </a:p>
        </p:txBody>
      </p:sp>
      <p:sp>
        <p:nvSpPr>
          <p:cNvPr id="4" name="Slide Number Placeholder 3"/>
          <p:cNvSpPr>
            <a:spLocks noGrp="1"/>
          </p:cNvSpPr>
          <p:nvPr>
            <p:ph type="sldNum" sz="quarter" idx="5"/>
          </p:nvPr>
        </p:nvSpPr>
        <p:spPr/>
        <p:txBody>
          <a:bodyPr/>
          <a:lstStyle/>
          <a:p>
            <a:fld id="{5D14FFB2-182B-BC4E-BFD3-FF8B4B8B958A}" type="slidenum">
              <a:rPr lang="en-US" smtClean="0"/>
              <a:t>8</a:t>
            </a:fld>
            <a:endParaRPr lang="en-US"/>
          </a:p>
        </p:txBody>
      </p:sp>
    </p:spTree>
    <p:extLst>
      <p:ext uri="{BB962C8B-B14F-4D97-AF65-F5344CB8AC3E}">
        <p14:creationId xmlns:p14="http://schemas.microsoft.com/office/powerpoint/2010/main" val="2245600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D14FFB2-182B-BC4E-BFD3-FF8B4B8B958A}" type="slidenum">
              <a:rPr lang="en-US" smtClean="0"/>
              <a:t>9</a:t>
            </a:fld>
            <a:endParaRPr lang="en-US"/>
          </a:p>
        </p:txBody>
      </p:sp>
    </p:spTree>
    <p:extLst>
      <p:ext uri="{BB962C8B-B14F-4D97-AF65-F5344CB8AC3E}">
        <p14:creationId xmlns:p14="http://schemas.microsoft.com/office/powerpoint/2010/main" val="28859237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Headin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B6C4D927-0BBE-6446-B2AD-7B22A9588D9D}"/>
              </a:ext>
            </a:extLst>
          </p:cNvPr>
          <p:cNvPicPr>
            <a:picLocks noChangeAspect="1"/>
          </p:cNvPicPr>
          <p:nvPr userDrawn="1"/>
        </p:nvPicPr>
        <p:blipFill>
          <a:blip r:embed="rId2"/>
          <a:stretch>
            <a:fillRect/>
          </a:stretch>
        </p:blipFill>
        <p:spPr bwMode="gray">
          <a:xfrm>
            <a:off x="452439" y="225426"/>
            <a:ext cx="867536" cy="972132"/>
          </a:xfrm>
          <a:prstGeom prst="rect">
            <a:avLst/>
          </a:prstGeom>
        </p:spPr>
      </p:pic>
      <p:sp>
        <p:nvSpPr>
          <p:cNvPr id="34" name="Picture Placeholder 33">
            <a:extLst>
              <a:ext uri="{FF2B5EF4-FFF2-40B4-BE49-F238E27FC236}">
                <a16:creationId xmlns:a16="http://schemas.microsoft.com/office/drawing/2014/main" id="{2892CEA9-F18A-3143-88A9-AD8AFD30E8E2}"/>
              </a:ext>
            </a:extLst>
          </p:cNvPr>
          <p:cNvSpPr>
            <a:spLocks noGrp="1"/>
          </p:cNvSpPr>
          <p:nvPr>
            <p:ph type="pic" sz="quarter" idx="10" hasCustomPrompt="1"/>
          </p:nvPr>
        </p:nvSpPr>
        <p:spPr bwMode="gray">
          <a:xfrm>
            <a:off x="227014" y="225426"/>
            <a:ext cx="11737975" cy="6407151"/>
          </a:xfrm>
          <a:custGeom>
            <a:avLst/>
            <a:gdLst>
              <a:gd name="connsiteX0" fmla="*/ 0 w 11737975"/>
              <a:gd name="connsiteY0" fmla="*/ 0 h 6407150"/>
              <a:gd name="connsiteX1" fmla="*/ 225425 w 11737975"/>
              <a:gd name="connsiteY1" fmla="*/ 0 h 6407150"/>
              <a:gd name="connsiteX2" fmla="*/ 225425 w 11737975"/>
              <a:gd name="connsiteY2" fmla="*/ 972132 h 6407150"/>
              <a:gd name="connsiteX3" fmla="*/ 1092961 w 11737975"/>
              <a:gd name="connsiteY3" fmla="*/ 972132 h 6407150"/>
              <a:gd name="connsiteX4" fmla="*/ 1092961 w 11737975"/>
              <a:gd name="connsiteY4" fmla="*/ 0 h 6407150"/>
              <a:gd name="connsiteX5" fmla="*/ 11737975 w 11737975"/>
              <a:gd name="connsiteY5" fmla="*/ 0 h 6407150"/>
              <a:gd name="connsiteX6" fmla="*/ 11737975 w 11737975"/>
              <a:gd name="connsiteY6" fmla="*/ 6407150 h 6407150"/>
              <a:gd name="connsiteX7" fmla="*/ 0 w 11737975"/>
              <a:gd name="connsiteY7" fmla="*/ 6407150 h 640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37975" h="6407150">
                <a:moveTo>
                  <a:pt x="0" y="0"/>
                </a:moveTo>
                <a:lnTo>
                  <a:pt x="225425" y="0"/>
                </a:lnTo>
                <a:lnTo>
                  <a:pt x="225425" y="972132"/>
                </a:lnTo>
                <a:lnTo>
                  <a:pt x="1092961" y="972132"/>
                </a:lnTo>
                <a:lnTo>
                  <a:pt x="1092961" y="0"/>
                </a:lnTo>
                <a:lnTo>
                  <a:pt x="11737975" y="0"/>
                </a:lnTo>
                <a:lnTo>
                  <a:pt x="11737975" y="6407150"/>
                </a:lnTo>
                <a:lnTo>
                  <a:pt x="0" y="6407150"/>
                </a:lnTo>
                <a:close/>
              </a:path>
            </a:pathLst>
          </a:custGeom>
          <a:blipFill>
            <a:blip r:embed="rId3"/>
            <a:stretch>
              <a:fillRect t="-12292" b="-12292"/>
            </a:stretch>
          </a:blipFill>
        </p:spPr>
        <p:txBody>
          <a:bodyPr wrap="square" anchor="ctr">
            <a:noAutofit/>
          </a:bodyPr>
          <a:lstStyle>
            <a:lvl1pPr marL="0" indent="0" algn="ctr">
              <a:buFontTx/>
              <a:buNone/>
              <a:defRPr b="0" i="0">
                <a:solidFill>
                  <a:schemeClr val="bg1"/>
                </a:solidFill>
                <a:latin typeface="+mj-lt"/>
                <a:cs typeface="Arial" panose="020B0604020202020204" pitchFamily="34" charset="0"/>
              </a:defRPr>
            </a:lvl1pPr>
          </a:lstStyle>
          <a:p>
            <a:r>
              <a:rPr lang="en-GB"/>
              <a:t>CLICK HERE TO ADD A NEW IMAGE</a:t>
            </a:r>
          </a:p>
        </p:txBody>
      </p:sp>
      <p:sp>
        <p:nvSpPr>
          <p:cNvPr id="4" name="Text Placeholder 3">
            <a:extLst>
              <a:ext uri="{FF2B5EF4-FFF2-40B4-BE49-F238E27FC236}">
                <a16:creationId xmlns:a16="http://schemas.microsoft.com/office/drawing/2014/main" id="{1DE55A19-0F3C-F445-9630-BA3BF8F3D3B5}"/>
              </a:ext>
            </a:extLst>
          </p:cNvPr>
          <p:cNvSpPr>
            <a:spLocks noGrp="1"/>
          </p:cNvSpPr>
          <p:nvPr>
            <p:ph type="body" sz="quarter" idx="11" hasCustomPrompt="1"/>
          </p:nvPr>
        </p:nvSpPr>
        <p:spPr bwMode="gray">
          <a:xfrm>
            <a:off x="452437" y="6165304"/>
            <a:ext cx="2979267" cy="288032"/>
          </a:xfrm>
        </p:spPr>
        <p:txBody>
          <a:bodyPr>
            <a:noAutofit/>
          </a:bodyPr>
          <a:lstStyle>
            <a:lvl1pPr marL="0" indent="0">
              <a:buNone/>
              <a:defRPr sz="1800" b="0" i="0" cap="none">
                <a:solidFill>
                  <a:schemeClr val="bg1"/>
                </a:solidFill>
                <a:latin typeface="+mn-lt"/>
                <a:ea typeface="Arial" panose="020B0604020202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pPr lvl="0"/>
            <a:r>
              <a:rPr lang="en-GB"/>
              <a:t>Month XXXX</a:t>
            </a:r>
          </a:p>
        </p:txBody>
      </p:sp>
      <p:sp>
        <p:nvSpPr>
          <p:cNvPr id="10" name="Title 1">
            <a:extLst>
              <a:ext uri="{FF2B5EF4-FFF2-40B4-BE49-F238E27FC236}">
                <a16:creationId xmlns:a16="http://schemas.microsoft.com/office/drawing/2014/main" id="{4E63D0AD-C227-184E-B263-81EF0847E3DB}"/>
              </a:ext>
            </a:extLst>
          </p:cNvPr>
          <p:cNvSpPr>
            <a:spLocks noGrp="1"/>
          </p:cNvSpPr>
          <p:nvPr>
            <p:ph type="title" hasCustomPrompt="1"/>
          </p:nvPr>
        </p:nvSpPr>
        <p:spPr bwMode="gray">
          <a:xfrm>
            <a:off x="6108000" y="4293096"/>
            <a:ext cx="6084000" cy="1728000"/>
          </a:xfrm>
          <a:solidFill>
            <a:schemeClr val="tx1"/>
          </a:solidFill>
        </p:spPr>
        <p:txBody>
          <a:bodyPr wrap="square" lIns="251999" tIns="251999" rIns="432000" bIns="251999" anchor="ctr" anchorCtr="0">
            <a:noAutofit/>
          </a:bodyPr>
          <a:lstStyle>
            <a:lvl1pPr>
              <a:defRPr sz="5000" b="0" i="0" cap="none" baseline="0">
                <a:solidFill>
                  <a:schemeClr val="bg1"/>
                </a:solidFill>
                <a:latin typeface="+mj-lt"/>
                <a:cs typeface="Arial" panose="020B0604020202020204" pitchFamily="34" charset="0"/>
              </a:defRPr>
            </a:lvl1pPr>
          </a:lstStyle>
          <a:p>
            <a:r>
              <a:rPr lang="en-GB"/>
              <a:t>Presentation heading  </a:t>
            </a:r>
            <a:br>
              <a:rPr lang="en-GB"/>
            </a:br>
            <a:r>
              <a:rPr lang="en-GB"/>
              <a:t>to go here</a:t>
            </a:r>
          </a:p>
        </p:txBody>
      </p:sp>
      <p:sp>
        <p:nvSpPr>
          <p:cNvPr id="6" name="Text Placeholder 3">
            <a:extLst>
              <a:ext uri="{FF2B5EF4-FFF2-40B4-BE49-F238E27FC236}">
                <a16:creationId xmlns:a16="http://schemas.microsoft.com/office/drawing/2014/main" id="{DA6C421E-053D-0744-99E2-18A4583005EA}"/>
              </a:ext>
            </a:extLst>
          </p:cNvPr>
          <p:cNvSpPr>
            <a:spLocks noGrp="1"/>
          </p:cNvSpPr>
          <p:nvPr>
            <p:ph type="body" sz="quarter" idx="12" hasCustomPrompt="1"/>
          </p:nvPr>
        </p:nvSpPr>
        <p:spPr bwMode="gray">
          <a:xfrm>
            <a:off x="10056440" y="6309320"/>
            <a:ext cx="1803526" cy="216024"/>
          </a:xfrm>
        </p:spPr>
        <p:txBody>
          <a:bodyPr>
            <a:noAutofit/>
          </a:bodyPr>
          <a:lstStyle>
            <a:lvl1pPr marL="0" indent="0" algn="r">
              <a:buNone/>
              <a:defRPr sz="800" b="0" i="0" cap="none">
                <a:solidFill>
                  <a:schemeClr val="bg1"/>
                </a:solidFill>
                <a:latin typeface="+mn-lt"/>
                <a:ea typeface="Arial" panose="020B0604020202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Simon de Trey-White / WWF-UK</a:t>
            </a:r>
          </a:p>
        </p:txBody>
      </p:sp>
    </p:spTree>
    <p:extLst>
      <p:ext uri="{BB962C8B-B14F-4D97-AF65-F5344CB8AC3E}">
        <p14:creationId xmlns:p14="http://schemas.microsoft.com/office/powerpoint/2010/main" val="505606762"/>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Heading + Copy + Imag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E91CC5B-ED4A-3047-9B4F-0FF34EE03241}"/>
              </a:ext>
            </a:extLst>
          </p:cNvPr>
          <p:cNvSpPr>
            <a:spLocks noGrp="1"/>
          </p:cNvSpPr>
          <p:nvPr>
            <p:ph type="ftr" sz="quarter" idx="11"/>
          </p:nvPr>
        </p:nvSpPr>
        <p:spPr bwMode="gray">
          <a:xfrm>
            <a:off x="232780" y="6267451"/>
            <a:ext cx="11732208" cy="365125"/>
          </a:xfrm>
          <a:prstGeom prst="rect">
            <a:avLst/>
          </a:prstGeom>
        </p:spPr>
        <p:txBody>
          <a:bodyPr/>
          <a:lstStyle>
            <a:lvl1pPr>
              <a:defRPr>
                <a:cs typeface="Arial" panose="020B0604020202020204" pitchFamily="34" charset="0"/>
              </a:defRPr>
            </a:lvl1pPr>
          </a:lstStyle>
          <a:p>
            <a:r>
              <a:rPr lang="en-GB"/>
              <a:t>WWF Switzerland</a:t>
            </a:r>
          </a:p>
        </p:txBody>
      </p:sp>
      <p:sp>
        <p:nvSpPr>
          <p:cNvPr id="6" name="Slide Number Placeholder 5">
            <a:extLst>
              <a:ext uri="{FF2B5EF4-FFF2-40B4-BE49-F238E27FC236}">
                <a16:creationId xmlns:a16="http://schemas.microsoft.com/office/drawing/2014/main" id="{193FA409-606C-2D44-9415-A4CC6227E5C5}"/>
              </a:ext>
            </a:extLst>
          </p:cNvPr>
          <p:cNvSpPr>
            <a:spLocks noGrp="1"/>
          </p:cNvSpPr>
          <p:nvPr>
            <p:ph type="sldNum" sz="quarter" idx="12"/>
          </p:nvPr>
        </p:nvSpPr>
        <p:spPr bwMode="gray">
          <a:xfrm>
            <a:off x="11423921" y="6267450"/>
            <a:ext cx="541067" cy="365125"/>
          </a:xfrm>
          <a:prstGeom prst="rect">
            <a:avLst/>
          </a:prstGeom>
        </p:spPr>
        <p:txBody>
          <a:bodyPr/>
          <a:lstStyle/>
          <a:p>
            <a:fld id="{96F7679E-DE04-904C-B326-A7ED40143975}" type="slidenum">
              <a:rPr lang="en-GB" smtClean="0"/>
              <a:t>‹#›</a:t>
            </a:fld>
            <a:endParaRPr lang="en-GB"/>
          </a:p>
        </p:txBody>
      </p:sp>
      <p:sp>
        <p:nvSpPr>
          <p:cNvPr id="8" name="Picture Placeholder 2">
            <a:extLst>
              <a:ext uri="{FF2B5EF4-FFF2-40B4-BE49-F238E27FC236}">
                <a16:creationId xmlns:a16="http://schemas.microsoft.com/office/drawing/2014/main" id="{323C8E10-E3D0-D14C-8C4A-196F8AE03998}"/>
              </a:ext>
            </a:extLst>
          </p:cNvPr>
          <p:cNvSpPr>
            <a:spLocks noGrp="1"/>
          </p:cNvSpPr>
          <p:nvPr>
            <p:ph type="pic" idx="13" hasCustomPrompt="1"/>
          </p:nvPr>
        </p:nvSpPr>
        <p:spPr bwMode="gray">
          <a:xfrm>
            <a:off x="232781" y="1232370"/>
            <a:ext cx="7159363" cy="4860927"/>
          </a:xfrm>
          <a:blipFill dpi="0" rotWithShape="1">
            <a:blip r:embed="rId2"/>
            <a:srcRect/>
            <a:stretch>
              <a:fillRect l="-922" r="-922"/>
            </a:stretch>
          </a:blipFill>
        </p:spPr>
        <p:txBody>
          <a:bodyPr anchor="ctr">
            <a:normAutofit/>
          </a:bodyPr>
          <a:lstStyle>
            <a:lvl1pPr marL="0" indent="0" algn="ctr">
              <a:buNone/>
              <a:defRPr sz="2000" b="0" i="0" cap="all" baseline="0">
                <a:latin typeface="+mj-lt"/>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to add a new image</a:t>
            </a:r>
          </a:p>
        </p:txBody>
      </p:sp>
      <p:sp>
        <p:nvSpPr>
          <p:cNvPr id="9" name="Content Placeholder 3">
            <a:extLst>
              <a:ext uri="{FF2B5EF4-FFF2-40B4-BE49-F238E27FC236}">
                <a16:creationId xmlns:a16="http://schemas.microsoft.com/office/drawing/2014/main" id="{59F5EA92-E762-C540-819C-BED65C983E4D}"/>
              </a:ext>
            </a:extLst>
          </p:cNvPr>
          <p:cNvSpPr>
            <a:spLocks noGrp="1"/>
          </p:cNvSpPr>
          <p:nvPr>
            <p:ph sz="half" idx="2" hasCustomPrompt="1"/>
          </p:nvPr>
        </p:nvSpPr>
        <p:spPr bwMode="gray">
          <a:xfrm>
            <a:off x="7680176" y="1232370"/>
            <a:ext cx="4279045" cy="4860927"/>
          </a:xfrm>
        </p:spPr>
        <p:txBody>
          <a:bodyPr>
            <a:normAutofit/>
          </a:bodyPr>
          <a:lstStyle>
            <a:lvl1pPr marL="0" indent="0">
              <a:lnSpc>
                <a:spcPct val="100000"/>
              </a:lnSpc>
              <a:buNone/>
              <a:defRPr sz="2100" b="0" i="0" cap="none">
                <a:latin typeface="Arial" panose="020B0604020202020204" pitchFamily="34" charset="0"/>
                <a:ea typeface="Arial" panose="020B0604020202020204" pitchFamily="34" charset="0"/>
                <a:cs typeface="Arial" panose="020B0604020202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or graphs</a:t>
            </a:r>
          </a:p>
        </p:txBody>
      </p:sp>
      <p:sp>
        <p:nvSpPr>
          <p:cNvPr id="10" name="Title Placeholder 6">
            <a:extLst>
              <a:ext uri="{FF2B5EF4-FFF2-40B4-BE49-F238E27FC236}">
                <a16:creationId xmlns:a16="http://schemas.microsoft.com/office/drawing/2014/main" id="{35ADC958-4DDC-2E49-B03D-D08F7D2B2DED}"/>
              </a:ext>
            </a:extLst>
          </p:cNvPr>
          <p:cNvSpPr>
            <a:spLocks noGrp="1" noChangeAspect="1"/>
          </p:cNvSpPr>
          <p:nvPr>
            <p:ph type="title" hasCustomPrompt="1"/>
          </p:nvPr>
        </p:nvSpPr>
        <p:spPr bwMode="gray">
          <a:xfrm>
            <a:off x="232782" y="225425"/>
            <a:ext cx="11052447" cy="755651"/>
          </a:xfrm>
          <a:prstGeom prst="rect">
            <a:avLst/>
          </a:prstGeom>
        </p:spPr>
        <p:txBody>
          <a:bodyPr vert="horz" lIns="91440" tIns="45720" rIns="91440" bIns="45720" rtlCol="0" anchor="ctr">
            <a:normAutofit/>
          </a:bodyPr>
          <a:lstStyle>
            <a:lvl1pPr>
              <a:defRPr sz="4000" b="0" i="0" spc="0">
                <a:latin typeface="+mj-lt"/>
                <a:cs typeface="Arial" panose="020B0604020202020204" pitchFamily="34" charset="0"/>
              </a:defRPr>
            </a:lvl1pPr>
          </a:lstStyle>
          <a:p>
            <a:r>
              <a:rPr lang="en-GB"/>
              <a:t>Presentation slide title to go here</a:t>
            </a:r>
          </a:p>
        </p:txBody>
      </p:sp>
      <p:sp>
        <p:nvSpPr>
          <p:cNvPr id="12" name="Text Placeholder 3">
            <a:extLst>
              <a:ext uri="{FF2B5EF4-FFF2-40B4-BE49-F238E27FC236}">
                <a16:creationId xmlns:a16="http://schemas.microsoft.com/office/drawing/2014/main" id="{C4AF1D44-73C6-764F-80E0-F1105BD223C2}"/>
              </a:ext>
            </a:extLst>
          </p:cNvPr>
          <p:cNvSpPr>
            <a:spLocks noGrp="1"/>
          </p:cNvSpPr>
          <p:nvPr>
            <p:ph type="body" sz="quarter" idx="17" hasCustomPrompt="1"/>
          </p:nvPr>
        </p:nvSpPr>
        <p:spPr bwMode="gray">
          <a:xfrm>
            <a:off x="418212" y="5805264"/>
            <a:ext cx="1803526" cy="216024"/>
          </a:xfrm>
        </p:spPr>
        <p:txBody>
          <a:bodyPr>
            <a:noAutofit/>
          </a:bodyPr>
          <a:lstStyle>
            <a:lvl1pPr marL="0" indent="0" algn="l">
              <a:buNone/>
              <a:defRPr sz="800" b="0" i="0" cap="none">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WWF</a:t>
            </a:r>
          </a:p>
        </p:txBody>
      </p:sp>
      <p:cxnSp>
        <p:nvCxnSpPr>
          <p:cNvPr id="13" name="Straight Connector 11">
            <a:extLst>
              <a:ext uri="{FF2B5EF4-FFF2-40B4-BE49-F238E27FC236}">
                <a16:creationId xmlns:a16="http://schemas.microsoft.com/office/drawing/2014/main" id="{F8D43563-6931-4306-9BB0-1C15E2C32F91}"/>
              </a:ext>
            </a:extLst>
          </p:cNvPr>
          <p:cNvCxnSpPr>
            <a:cxnSpLocks/>
          </p:cNvCxnSpPr>
          <p:nvPr userDrawn="1"/>
        </p:nvCxnSpPr>
        <p:spPr bwMode="gray">
          <a:xfrm>
            <a:off x="232779" y="1052736"/>
            <a:ext cx="11726443" cy="0"/>
          </a:xfrm>
          <a:prstGeom prst="line">
            <a:avLst/>
          </a:prstGeom>
          <a:ln w="19050">
            <a:solidFill>
              <a:srgbClr val="AFABAB"/>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51497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Flexible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E91CC5B-ED4A-3047-9B4F-0FF34EE03241}"/>
              </a:ext>
            </a:extLst>
          </p:cNvPr>
          <p:cNvSpPr>
            <a:spLocks noGrp="1"/>
          </p:cNvSpPr>
          <p:nvPr>
            <p:ph type="ftr" sz="quarter" idx="11"/>
          </p:nvPr>
        </p:nvSpPr>
        <p:spPr bwMode="gray">
          <a:xfrm>
            <a:off x="232780" y="6267451"/>
            <a:ext cx="11732208" cy="365125"/>
          </a:xfrm>
          <a:prstGeom prst="rect">
            <a:avLst/>
          </a:prstGeom>
        </p:spPr>
        <p:txBody>
          <a:bodyPr/>
          <a:lstStyle>
            <a:lvl1pPr>
              <a:defRPr>
                <a:cs typeface="Arial" panose="020B0604020202020204" pitchFamily="34" charset="0"/>
              </a:defRPr>
            </a:lvl1pPr>
          </a:lstStyle>
          <a:p>
            <a:r>
              <a:rPr lang="en-GB"/>
              <a:t>WWF Switzerland</a:t>
            </a:r>
          </a:p>
        </p:txBody>
      </p:sp>
      <p:sp>
        <p:nvSpPr>
          <p:cNvPr id="6" name="Slide Number Placeholder 5">
            <a:extLst>
              <a:ext uri="{FF2B5EF4-FFF2-40B4-BE49-F238E27FC236}">
                <a16:creationId xmlns:a16="http://schemas.microsoft.com/office/drawing/2014/main" id="{193FA409-606C-2D44-9415-A4CC6227E5C5}"/>
              </a:ext>
            </a:extLst>
          </p:cNvPr>
          <p:cNvSpPr>
            <a:spLocks noGrp="1"/>
          </p:cNvSpPr>
          <p:nvPr>
            <p:ph type="sldNum" sz="quarter" idx="12"/>
          </p:nvPr>
        </p:nvSpPr>
        <p:spPr bwMode="gray">
          <a:xfrm>
            <a:off x="11423921" y="6267450"/>
            <a:ext cx="541067" cy="365125"/>
          </a:xfrm>
          <a:prstGeom prst="rect">
            <a:avLst/>
          </a:prstGeom>
        </p:spPr>
        <p:txBody>
          <a:bodyPr/>
          <a:lstStyle/>
          <a:p>
            <a:fld id="{96F7679E-DE04-904C-B326-A7ED40143975}" type="slidenum">
              <a:rPr lang="en-GB" smtClean="0"/>
              <a:t>‹#›</a:t>
            </a:fld>
            <a:endParaRPr lang="en-GB"/>
          </a:p>
        </p:txBody>
      </p:sp>
      <p:sp>
        <p:nvSpPr>
          <p:cNvPr id="9" name="Content Placeholder 3">
            <a:extLst>
              <a:ext uri="{FF2B5EF4-FFF2-40B4-BE49-F238E27FC236}">
                <a16:creationId xmlns:a16="http://schemas.microsoft.com/office/drawing/2014/main" id="{59F5EA92-E762-C540-819C-BED65C983E4D}"/>
              </a:ext>
            </a:extLst>
          </p:cNvPr>
          <p:cNvSpPr>
            <a:spLocks noGrp="1"/>
          </p:cNvSpPr>
          <p:nvPr>
            <p:ph sz="half" idx="2" hasCustomPrompt="1"/>
          </p:nvPr>
        </p:nvSpPr>
        <p:spPr bwMode="gray">
          <a:xfrm>
            <a:off x="6312024" y="1231060"/>
            <a:ext cx="5647197" cy="2334371"/>
          </a:xfrm>
        </p:spPr>
        <p:txBody>
          <a:bodyPr>
            <a:normAutofit/>
          </a:bodyPr>
          <a:lstStyle>
            <a:lvl1pPr marL="0" indent="0">
              <a:lnSpc>
                <a:spcPct val="100000"/>
              </a:lnSpc>
              <a:buNone/>
              <a:defRPr sz="2100" b="0" i="0" cap="none">
                <a:latin typeface="Arial" panose="020B0604020202020204" pitchFamily="34" charset="0"/>
                <a:ea typeface="Arial" panose="020B0604020202020204" pitchFamily="34" charset="0"/>
                <a:cs typeface="Arial" panose="020B0604020202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graph or imagery</a:t>
            </a:r>
          </a:p>
        </p:txBody>
      </p:sp>
      <p:sp>
        <p:nvSpPr>
          <p:cNvPr id="14" name="Content Placeholder 3">
            <a:extLst>
              <a:ext uri="{FF2B5EF4-FFF2-40B4-BE49-F238E27FC236}">
                <a16:creationId xmlns:a16="http://schemas.microsoft.com/office/drawing/2014/main" id="{5B5BD166-4225-2346-AE1E-B3E35DC28D85}"/>
              </a:ext>
            </a:extLst>
          </p:cNvPr>
          <p:cNvSpPr>
            <a:spLocks noGrp="1"/>
          </p:cNvSpPr>
          <p:nvPr>
            <p:ph sz="half" idx="15" hasCustomPrompt="1"/>
          </p:nvPr>
        </p:nvSpPr>
        <p:spPr bwMode="gray">
          <a:xfrm>
            <a:off x="6312024" y="3739584"/>
            <a:ext cx="5647197" cy="2353712"/>
          </a:xfrm>
        </p:spPr>
        <p:txBody>
          <a:bodyPr>
            <a:normAutofit/>
          </a:bodyPr>
          <a:lstStyle>
            <a:lvl1pPr marL="0" indent="0">
              <a:lnSpc>
                <a:spcPct val="100000"/>
              </a:lnSpc>
              <a:buNone/>
              <a:defRPr sz="2100" b="0" i="0" cap="none">
                <a:latin typeface="Arial" panose="020B0604020202020204" pitchFamily="34" charset="0"/>
                <a:ea typeface="Arial" panose="020B0604020202020204" pitchFamily="34" charset="0"/>
                <a:cs typeface="Arial" panose="020B0604020202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graph or imagery</a:t>
            </a:r>
          </a:p>
        </p:txBody>
      </p:sp>
      <p:sp>
        <p:nvSpPr>
          <p:cNvPr id="20" name="Title Placeholder 6">
            <a:extLst>
              <a:ext uri="{FF2B5EF4-FFF2-40B4-BE49-F238E27FC236}">
                <a16:creationId xmlns:a16="http://schemas.microsoft.com/office/drawing/2014/main" id="{64061827-72E6-3D44-ABBA-513004C8256C}"/>
              </a:ext>
            </a:extLst>
          </p:cNvPr>
          <p:cNvSpPr>
            <a:spLocks noGrp="1" noChangeAspect="1"/>
          </p:cNvSpPr>
          <p:nvPr>
            <p:ph type="title" hasCustomPrompt="1"/>
          </p:nvPr>
        </p:nvSpPr>
        <p:spPr bwMode="gray">
          <a:xfrm>
            <a:off x="232782" y="225425"/>
            <a:ext cx="11052447" cy="755651"/>
          </a:xfrm>
          <a:prstGeom prst="rect">
            <a:avLst/>
          </a:prstGeom>
        </p:spPr>
        <p:txBody>
          <a:bodyPr vert="horz" lIns="91440" tIns="45720" rIns="91440" bIns="45720" rtlCol="0" anchor="ctr">
            <a:normAutofit/>
          </a:bodyPr>
          <a:lstStyle>
            <a:lvl1pPr>
              <a:defRPr sz="4000" b="0" i="0" spc="0">
                <a:latin typeface="+mj-lt"/>
                <a:cs typeface="Arial" panose="020B0604020202020204" pitchFamily="34" charset="0"/>
              </a:defRPr>
            </a:lvl1pPr>
          </a:lstStyle>
          <a:p>
            <a:r>
              <a:rPr lang="en-GB"/>
              <a:t>Presentation slide title to go here</a:t>
            </a:r>
          </a:p>
        </p:txBody>
      </p:sp>
      <p:sp>
        <p:nvSpPr>
          <p:cNvPr id="22" name="Text Placeholder 10">
            <a:extLst>
              <a:ext uri="{FF2B5EF4-FFF2-40B4-BE49-F238E27FC236}">
                <a16:creationId xmlns:a16="http://schemas.microsoft.com/office/drawing/2014/main" id="{977E9362-995D-8B4C-9896-804EDC90B4CC}"/>
              </a:ext>
            </a:extLst>
          </p:cNvPr>
          <p:cNvSpPr>
            <a:spLocks noGrp="1"/>
          </p:cNvSpPr>
          <p:nvPr>
            <p:ph type="body" sz="quarter" idx="14" hasCustomPrompt="1"/>
          </p:nvPr>
        </p:nvSpPr>
        <p:spPr bwMode="gray">
          <a:xfrm>
            <a:off x="232981" y="1232372"/>
            <a:ext cx="5646995" cy="431825"/>
          </a:xfrm>
        </p:spPr>
        <p:txBody>
          <a:bodyPr>
            <a:noAutofit/>
          </a:bodyPr>
          <a:lstStyle>
            <a:lvl1pPr marL="0" indent="0">
              <a:buNone/>
              <a:defRPr sz="3000" b="0" i="0">
                <a:solidFill>
                  <a:schemeClr val="tx1"/>
                </a:solidFill>
                <a:latin typeface="+mj-lt"/>
                <a:cs typeface="Arial" panose="020B0604020202020204" pitchFamily="34" charset="0"/>
              </a:defRPr>
            </a:lvl1pPr>
          </a:lstStyle>
          <a:p>
            <a:pPr lvl="0"/>
            <a:r>
              <a:rPr lang="en-GB"/>
              <a:t>Subheading to go here</a:t>
            </a:r>
          </a:p>
        </p:txBody>
      </p:sp>
      <p:sp>
        <p:nvSpPr>
          <p:cNvPr id="24" name="Content Placeholder 3">
            <a:extLst>
              <a:ext uri="{FF2B5EF4-FFF2-40B4-BE49-F238E27FC236}">
                <a16:creationId xmlns:a16="http://schemas.microsoft.com/office/drawing/2014/main" id="{8FCAA00C-6FDE-4848-89D2-96C56F8F03A0}"/>
              </a:ext>
            </a:extLst>
          </p:cNvPr>
          <p:cNvSpPr>
            <a:spLocks noGrp="1"/>
          </p:cNvSpPr>
          <p:nvPr>
            <p:ph sz="half" idx="16" hasCustomPrompt="1"/>
          </p:nvPr>
        </p:nvSpPr>
        <p:spPr bwMode="gray">
          <a:xfrm>
            <a:off x="232779" y="1838349"/>
            <a:ext cx="5647197" cy="4254947"/>
          </a:xfrm>
        </p:spPr>
        <p:txBody>
          <a:bodyPr>
            <a:normAutofit/>
          </a:bodyPr>
          <a:lstStyle>
            <a:lvl1pPr marL="0" indent="0">
              <a:lnSpc>
                <a:spcPct val="100000"/>
              </a:lnSpc>
              <a:buNone/>
              <a:defRPr sz="2100" b="0" i="0" cap="none">
                <a:latin typeface="Arial" panose="020B0604020202020204" pitchFamily="34" charset="0"/>
                <a:ea typeface="Arial" panose="020B0604020202020204" pitchFamily="34" charset="0"/>
                <a:cs typeface="Arial" panose="020B0604020202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or graphs</a:t>
            </a:r>
          </a:p>
        </p:txBody>
      </p:sp>
      <p:cxnSp>
        <p:nvCxnSpPr>
          <p:cNvPr id="10" name="Straight Connector 11">
            <a:extLst>
              <a:ext uri="{FF2B5EF4-FFF2-40B4-BE49-F238E27FC236}">
                <a16:creationId xmlns:a16="http://schemas.microsoft.com/office/drawing/2014/main" id="{EAE7C563-22F8-4B68-9E86-CFA993E4EF0D}"/>
              </a:ext>
            </a:extLst>
          </p:cNvPr>
          <p:cNvCxnSpPr>
            <a:cxnSpLocks/>
          </p:cNvCxnSpPr>
          <p:nvPr userDrawn="1"/>
        </p:nvCxnSpPr>
        <p:spPr bwMode="gray">
          <a:xfrm>
            <a:off x="232779" y="1052736"/>
            <a:ext cx="11726443" cy="0"/>
          </a:xfrm>
          <a:prstGeom prst="line">
            <a:avLst/>
          </a:prstGeom>
          <a:ln w="19050">
            <a:solidFill>
              <a:srgbClr val="AFABAB"/>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03382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Flexible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E91CC5B-ED4A-3047-9B4F-0FF34EE03241}"/>
              </a:ext>
            </a:extLst>
          </p:cNvPr>
          <p:cNvSpPr>
            <a:spLocks noGrp="1"/>
          </p:cNvSpPr>
          <p:nvPr>
            <p:ph type="ftr" sz="quarter" idx="11"/>
          </p:nvPr>
        </p:nvSpPr>
        <p:spPr bwMode="gray">
          <a:xfrm>
            <a:off x="232780" y="6267451"/>
            <a:ext cx="11732208" cy="365125"/>
          </a:xfrm>
          <a:prstGeom prst="rect">
            <a:avLst/>
          </a:prstGeom>
        </p:spPr>
        <p:txBody>
          <a:bodyPr/>
          <a:lstStyle>
            <a:lvl1pPr>
              <a:defRPr>
                <a:cs typeface="Arial" panose="020B0604020202020204" pitchFamily="34" charset="0"/>
              </a:defRPr>
            </a:lvl1pPr>
          </a:lstStyle>
          <a:p>
            <a:r>
              <a:rPr lang="en-GB"/>
              <a:t>WWF Switzerland</a:t>
            </a:r>
          </a:p>
        </p:txBody>
      </p:sp>
      <p:sp>
        <p:nvSpPr>
          <p:cNvPr id="6" name="Slide Number Placeholder 5">
            <a:extLst>
              <a:ext uri="{FF2B5EF4-FFF2-40B4-BE49-F238E27FC236}">
                <a16:creationId xmlns:a16="http://schemas.microsoft.com/office/drawing/2014/main" id="{193FA409-606C-2D44-9415-A4CC6227E5C5}"/>
              </a:ext>
            </a:extLst>
          </p:cNvPr>
          <p:cNvSpPr>
            <a:spLocks noGrp="1"/>
          </p:cNvSpPr>
          <p:nvPr>
            <p:ph type="sldNum" sz="quarter" idx="12"/>
          </p:nvPr>
        </p:nvSpPr>
        <p:spPr bwMode="gray">
          <a:xfrm>
            <a:off x="11423921" y="6267450"/>
            <a:ext cx="541067" cy="365125"/>
          </a:xfrm>
          <a:prstGeom prst="rect">
            <a:avLst/>
          </a:prstGeom>
        </p:spPr>
        <p:txBody>
          <a:bodyPr/>
          <a:lstStyle/>
          <a:p>
            <a:fld id="{96F7679E-DE04-904C-B326-A7ED40143975}" type="slidenum">
              <a:rPr lang="en-GB" smtClean="0"/>
              <a:t>‹#›</a:t>
            </a:fld>
            <a:endParaRPr lang="en-GB"/>
          </a:p>
        </p:txBody>
      </p:sp>
      <p:sp>
        <p:nvSpPr>
          <p:cNvPr id="16" name="Content Placeholder 3">
            <a:extLst>
              <a:ext uri="{FF2B5EF4-FFF2-40B4-BE49-F238E27FC236}">
                <a16:creationId xmlns:a16="http://schemas.microsoft.com/office/drawing/2014/main" id="{37DDA163-4D7F-E04E-A10F-AB440E2843C8}"/>
              </a:ext>
            </a:extLst>
          </p:cNvPr>
          <p:cNvSpPr>
            <a:spLocks noGrp="1"/>
          </p:cNvSpPr>
          <p:nvPr>
            <p:ph sz="half" idx="16" hasCustomPrompt="1"/>
          </p:nvPr>
        </p:nvSpPr>
        <p:spPr bwMode="gray">
          <a:xfrm>
            <a:off x="229329" y="1232371"/>
            <a:ext cx="5647197" cy="2358701"/>
          </a:xfrm>
        </p:spPr>
        <p:txBody>
          <a:bodyPr>
            <a:normAutofit/>
          </a:bodyPr>
          <a:lstStyle>
            <a:lvl1pPr marL="0" indent="0">
              <a:lnSpc>
                <a:spcPct val="100000"/>
              </a:lnSpc>
              <a:buNone/>
              <a:defRPr sz="2100" b="0" i="0" cap="none">
                <a:latin typeface="Arial" panose="020B0604020202020204" pitchFamily="34" charset="0"/>
                <a:ea typeface="Arial" panose="020B0604020202020204" pitchFamily="34" charset="0"/>
                <a:cs typeface="Arial" panose="020B0604020202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graph or imagery</a:t>
            </a:r>
          </a:p>
        </p:txBody>
      </p:sp>
      <p:sp>
        <p:nvSpPr>
          <p:cNvPr id="18" name="Content Placeholder 3">
            <a:extLst>
              <a:ext uri="{FF2B5EF4-FFF2-40B4-BE49-F238E27FC236}">
                <a16:creationId xmlns:a16="http://schemas.microsoft.com/office/drawing/2014/main" id="{99803A0B-3AD7-3C41-9069-FFE615E39D63}"/>
              </a:ext>
            </a:extLst>
          </p:cNvPr>
          <p:cNvSpPr>
            <a:spLocks noGrp="1"/>
          </p:cNvSpPr>
          <p:nvPr>
            <p:ph sz="half" idx="18" hasCustomPrompt="1"/>
          </p:nvPr>
        </p:nvSpPr>
        <p:spPr bwMode="gray">
          <a:xfrm>
            <a:off x="229329" y="3738001"/>
            <a:ext cx="5647197" cy="2353712"/>
          </a:xfrm>
        </p:spPr>
        <p:txBody>
          <a:bodyPr>
            <a:normAutofit/>
          </a:bodyPr>
          <a:lstStyle>
            <a:lvl1pPr marL="0" indent="0">
              <a:lnSpc>
                <a:spcPct val="100000"/>
              </a:lnSpc>
              <a:buNone/>
              <a:defRPr sz="2100" b="0" i="0" cap="none">
                <a:latin typeface="Arial" panose="020B0604020202020204" pitchFamily="34" charset="0"/>
                <a:ea typeface="Arial" panose="020B0604020202020204" pitchFamily="34" charset="0"/>
                <a:cs typeface="Arial" panose="020B0604020202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graph or imagery</a:t>
            </a:r>
          </a:p>
        </p:txBody>
      </p:sp>
      <p:sp>
        <p:nvSpPr>
          <p:cNvPr id="17" name="Title Placeholder 6">
            <a:extLst>
              <a:ext uri="{FF2B5EF4-FFF2-40B4-BE49-F238E27FC236}">
                <a16:creationId xmlns:a16="http://schemas.microsoft.com/office/drawing/2014/main" id="{31C8F68C-9CAF-794B-BAF2-ACB0F7832388}"/>
              </a:ext>
            </a:extLst>
          </p:cNvPr>
          <p:cNvSpPr>
            <a:spLocks noGrp="1" noChangeAspect="1"/>
          </p:cNvSpPr>
          <p:nvPr>
            <p:ph type="title" hasCustomPrompt="1"/>
          </p:nvPr>
        </p:nvSpPr>
        <p:spPr bwMode="gray">
          <a:xfrm>
            <a:off x="232782" y="225425"/>
            <a:ext cx="11052447" cy="755651"/>
          </a:xfrm>
          <a:prstGeom prst="rect">
            <a:avLst/>
          </a:prstGeom>
        </p:spPr>
        <p:txBody>
          <a:bodyPr vert="horz" lIns="91440" tIns="45720" rIns="91440" bIns="45720" rtlCol="0" anchor="ctr">
            <a:normAutofit/>
          </a:bodyPr>
          <a:lstStyle>
            <a:lvl1pPr>
              <a:defRPr sz="4000" b="0" i="0" spc="0">
                <a:latin typeface="+mj-lt"/>
                <a:cs typeface="Arial" panose="020B0604020202020204" pitchFamily="34" charset="0"/>
              </a:defRPr>
            </a:lvl1pPr>
          </a:lstStyle>
          <a:p>
            <a:r>
              <a:rPr lang="en-GB"/>
              <a:t>Presentation slide title to go here</a:t>
            </a:r>
          </a:p>
        </p:txBody>
      </p:sp>
      <p:sp>
        <p:nvSpPr>
          <p:cNvPr id="19" name="Content Placeholder 3">
            <a:extLst>
              <a:ext uri="{FF2B5EF4-FFF2-40B4-BE49-F238E27FC236}">
                <a16:creationId xmlns:a16="http://schemas.microsoft.com/office/drawing/2014/main" id="{9E0710E7-3CB4-6948-B984-E04EDD196513}"/>
              </a:ext>
            </a:extLst>
          </p:cNvPr>
          <p:cNvSpPr>
            <a:spLocks noGrp="1"/>
          </p:cNvSpPr>
          <p:nvPr>
            <p:ph sz="half" idx="2" hasCustomPrompt="1"/>
          </p:nvPr>
        </p:nvSpPr>
        <p:spPr bwMode="gray">
          <a:xfrm>
            <a:off x="6312024" y="1838349"/>
            <a:ext cx="5647197" cy="4254948"/>
          </a:xfrm>
        </p:spPr>
        <p:txBody>
          <a:bodyPr>
            <a:normAutofit/>
          </a:bodyPr>
          <a:lstStyle>
            <a:lvl1pPr marL="0" indent="0">
              <a:lnSpc>
                <a:spcPct val="100000"/>
              </a:lnSpc>
              <a:buNone/>
              <a:defRPr sz="2100" b="0" i="0" cap="none">
                <a:latin typeface="Arial" panose="020B0604020202020204" pitchFamily="34" charset="0"/>
                <a:ea typeface="Arial" panose="020B0604020202020204" pitchFamily="34" charset="0"/>
                <a:cs typeface="Arial" panose="020B0604020202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or graphs</a:t>
            </a:r>
          </a:p>
        </p:txBody>
      </p:sp>
      <p:sp>
        <p:nvSpPr>
          <p:cNvPr id="20" name="Text Placeholder 10">
            <a:extLst>
              <a:ext uri="{FF2B5EF4-FFF2-40B4-BE49-F238E27FC236}">
                <a16:creationId xmlns:a16="http://schemas.microsoft.com/office/drawing/2014/main" id="{26AA5BE0-1CC9-3946-9322-4AFC3968D048}"/>
              </a:ext>
            </a:extLst>
          </p:cNvPr>
          <p:cNvSpPr>
            <a:spLocks noGrp="1"/>
          </p:cNvSpPr>
          <p:nvPr>
            <p:ph type="body" sz="quarter" idx="14" hasCustomPrompt="1"/>
          </p:nvPr>
        </p:nvSpPr>
        <p:spPr bwMode="gray">
          <a:xfrm>
            <a:off x="6312227" y="1232372"/>
            <a:ext cx="5646995" cy="431825"/>
          </a:xfrm>
        </p:spPr>
        <p:txBody>
          <a:bodyPr>
            <a:noAutofit/>
          </a:bodyPr>
          <a:lstStyle>
            <a:lvl1pPr marL="0" indent="0">
              <a:buNone/>
              <a:defRPr sz="3000" b="0" i="0">
                <a:solidFill>
                  <a:schemeClr val="tx1"/>
                </a:solidFill>
                <a:latin typeface="+mj-lt"/>
                <a:cs typeface="Arial" panose="020B0604020202020204" pitchFamily="34" charset="0"/>
              </a:defRPr>
            </a:lvl1pPr>
          </a:lstStyle>
          <a:p>
            <a:pPr lvl="0"/>
            <a:r>
              <a:rPr lang="en-GB"/>
              <a:t>Subheading to go here</a:t>
            </a:r>
          </a:p>
        </p:txBody>
      </p:sp>
      <p:cxnSp>
        <p:nvCxnSpPr>
          <p:cNvPr id="10" name="Straight Connector 11">
            <a:extLst>
              <a:ext uri="{FF2B5EF4-FFF2-40B4-BE49-F238E27FC236}">
                <a16:creationId xmlns:a16="http://schemas.microsoft.com/office/drawing/2014/main" id="{CC0C7235-0529-48B8-9DE1-02B525E7C0C6}"/>
              </a:ext>
            </a:extLst>
          </p:cNvPr>
          <p:cNvCxnSpPr>
            <a:cxnSpLocks/>
          </p:cNvCxnSpPr>
          <p:nvPr userDrawn="1"/>
        </p:nvCxnSpPr>
        <p:spPr bwMode="gray">
          <a:xfrm>
            <a:off x="232779" y="1052736"/>
            <a:ext cx="11726443" cy="0"/>
          </a:xfrm>
          <a:prstGeom prst="line">
            <a:avLst/>
          </a:prstGeom>
          <a:ln w="19050">
            <a:solidFill>
              <a:srgbClr val="AFABAB"/>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56095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Heading + Sub + 2 column">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69C5BB-EC10-8B46-89A9-84D3E788F92A}"/>
              </a:ext>
            </a:extLst>
          </p:cNvPr>
          <p:cNvSpPr>
            <a:spLocks noGrp="1"/>
          </p:cNvSpPr>
          <p:nvPr>
            <p:ph type="ftr" sz="quarter" idx="10"/>
          </p:nvPr>
        </p:nvSpPr>
        <p:spPr bwMode="gray">
          <a:xfrm>
            <a:off x="232780" y="6273800"/>
            <a:ext cx="11726441" cy="365125"/>
          </a:xfrm>
        </p:spPr>
        <p:txBody>
          <a:bodyPr/>
          <a:lstStyle>
            <a:lvl1pPr>
              <a:defRPr>
                <a:cs typeface="Arial" panose="020B0604020202020204" pitchFamily="34" charset="0"/>
              </a:defRPr>
            </a:lvl1pPr>
          </a:lstStyle>
          <a:p>
            <a:r>
              <a:rPr lang="en-GB"/>
              <a:t>WWF Switzerland</a:t>
            </a:r>
          </a:p>
        </p:txBody>
      </p:sp>
      <p:sp>
        <p:nvSpPr>
          <p:cNvPr id="4" name="Slide Number Placeholder 3">
            <a:extLst>
              <a:ext uri="{FF2B5EF4-FFF2-40B4-BE49-F238E27FC236}">
                <a16:creationId xmlns:a16="http://schemas.microsoft.com/office/drawing/2014/main" id="{140401EC-A039-F749-9B5F-D99409C5E744}"/>
              </a:ext>
            </a:extLst>
          </p:cNvPr>
          <p:cNvSpPr>
            <a:spLocks noGrp="1"/>
          </p:cNvSpPr>
          <p:nvPr>
            <p:ph type="sldNum" sz="quarter" idx="11"/>
          </p:nvPr>
        </p:nvSpPr>
        <p:spPr bwMode="gray"/>
        <p:txBody>
          <a:bodyPr/>
          <a:lstStyle/>
          <a:p>
            <a:fld id="{01D4B372-C4E9-DB48-93BA-62F9C68D8B35}" type="slidenum">
              <a:rPr lang="en-GB" smtClean="0"/>
              <a:pPr/>
              <a:t>‹#›</a:t>
            </a:fld>
            <a:endParaRPr lang="en-GB"/>
          </a:p>
        </p:txBody>
      </p:sp>
      <p:sp>
        <p:nvSpPr>
          <p:cNvPr id="10" name="Content Placeholder 3">
            <a:extLst>
              <a:ext uri="{FF2B5EF4-FFF2-40B4-BE49-F238E27FC236}">
                <a16:creationId xmlns:a16="http://schemas.microsoft.com/office/drawing/2014/main" id="{3CD32E03-37CB-5649-91E7-33782166AE7B}"/>
              </a:ext>
            </a:extLst>
          </p:cNvPr>
          <p:cNvSpPr>
            <a:spLocks noGrp="1"/>
          </p:cNvSpPr>
          <p:nvPr>
            <p:ph sz="half" idx="13" hasCustomPrompt="1"/>
          </p:nvPr>
        </p:nvSpPr>
        <p:spPr bwMode="gray">
          <a:xfrm>
            <a:off x="6312023" y="1838349"/>
            <a:ext cx="5647197" cy="4254948"/>
          </a:xfrm>
        </p:spPr>
        <p:txBody>
          <a:bodyPr>
            <a:normAutofit/>
          </a:bodyPr>
          <a:lstStyle>
            <a:lvl1pPr marL="0" indent="0">
              <a:lnSpc>
                <a:spcPct val="100000"/>
              </a:lnSpc>
              <a:buNone/>
              <a:defRPr sz="2100" b="0" i="0" cap="none">
                <a:latin typeface="Arial" panose="020B0604020202020204" pitchFamily="34" charset="0"/>
                <a:ea typeface="Arial" panose="020B0604020202020204" pitchFamily="34" charset="0"/>
                <a:cs typeface="Arial" panose="020B0604020202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graph or imagery</a:t>
            </a:r>
          </a:p>
        </p:txBody>
      </p:sp>
      <p:sp>
        <p:nvSpPr>
          <p:cNvPr id="12" name="Title Placeholder 6">
            <a:extLst>
              <a:ext uri="{FF2B5EF4-FFF2-40B4-BE49-F238E27FC236}">
                <a16:creationId xmlns:a16="http://schemas.microsoft.com/office/drawing/2014/main" id="{0309B093-689B-504F-8EB2-2E4B9F1CA133}"/>
              </a:ext>
            </a:extLst>
          </p:cNvPr>
          <p:cNvSpPr>
            <a:spLocks noGrp="1" noChangeAspect="1"/>
          </p:cNvSpPr>
          <p:nvPr>
            <p:ph type="title" hasCustomPrompt="1"/>
          </p:nvPr>
        </p:nvSpPr>
        <p:spPr bwMode="gray">
          <a:xfrm>
            <a:off x="232782" y="225425"/>
            <a:ext cx="11052447" cy="755651"/>
          </a:xfrm>
          <a:prstGeom prst="rect">
            <a:avLst/>
          </a:prstGeom>
        </p:spPr>
        <p:txBody>
          <a:bodyPr vert="horz" lIns="91440" tIns="45720" rIns="91440" bIns="45720" rtlCol="0" anchor="ctr">
            <a:normAutofit/>
          </a:bodyPr>
          <a:lstStyle>
            <a:lvl1pPr>
              <a:defRPr sz="4000" b="0" i="0" spc="0">
                <a:latin typeface="+mj-lt"/>
                <a:cs typeface="Arial" panose="020B0604020202020204" pitchFamily="34" charset="0"/>
              </a:defRPr>
            </a:lvl1pPr>
          </a:lstStyle>
          <a:p>
            <a:r>
              <a:rPr lang="en-GB"/>
              <a:t>Presentation slide title to go here</a:t>
            </a:r>
          </a:p>
        </p:txBody>
      </p:sp>
      <p:sp>
        <p:nvSpPr>
          <p:cNvPr id="15" name="Text Placeholder 10">
            <a:extLst>
              <a:ext uri="{FF2B5EF4-FFF2-40B4-BE49-F238E27FC236}">
                <a16:creationId xmlns:a16="http://schemas.microsoft.com/office/drawing/2014/main" id="{F5E7C9D3-272C-EE42-B834-6790BB655CBC}"/>
              </a:ext>
            </a:extLst>
          </p:cNvPr>
          <p:cNvSpPr>
            <a:spLocks noGrp="1"/>
          </p:cNvSpPr>
          <p:nvPr>
            <p:ph type="body" sz="quarter" idx="14" hasCustomPrompt="1"/>
          </p:nvPr>
        </p:nvSpPr>
        <p:spPr bwMode="gray">
          <a:xfrm>
            <a:off x="232982" y="1232372"/>
            <a:ext cx="11726239" cy="431825"/>
          </a:xfrm>
        </p:spPr>
        <p:txBody>
          <a:bodyPr>
            <a:noAutofit/>
          </a:bodyPr>
          <a:lstStyle>
            <a:lvl1pPr marL="0" indent="0">
              <a:buNone/>
              <a:defRPr sz="3000" b="0" i="0">
                <a:solidFill>
                  <a:schemeClr val="tx1"/>
                </a:solidFill>
                <a:latin typeface="+mj-lt"/>
                <a:cs typeface="Arial" panose="020B0604020202020204" pitchFamily="34" charset="0"/>
              </a:defRPr>
            </a:lvl1pPr>
          </a:lstStyle>
          <a:p>
            <a:pPr lvl="0"/>
            <a:r>
              <a:rPr lang="en-GB"/>
              <a:t>Subheading to go here</a:t>
            </a:r>
          </a:p>
        </p:txBody>
      </p:sp>
      <p:sp>
        <p:nvSpPr>
          <p:cNvPr id="17" name="Content Placeholder 3">
            <a:extLst>
              <a:ext uri="{FF2B5EF4-FFF2-40B4-BE49-F238E27FC236}">
                <a16:creationId xmlns:a16="http://schemas.microsoft.com/office/drawing/2014/main" id="{A2FFEF2B-041E-F54D-96A7-2B124A88AD75}"/>
              </a:ext>
            </a:extLst>
          </p:cNvPr>
          <p:cNvSpPr>
            <a:spLocks noGrp="1"/>
          </p:cNvSpPr>
          <p:nvPr>
            <p:ph sz="half" idx="2" hasCustomPrompt="1"/>
          </p:nvPr>
        </p:nvSpPr>
        <p:spPr bwMode="gray">
          <a:xfrm>
            <a:off x="232779" y="1838349"/>
            <a:ext cx="5647197" cy="4254947"/>
          </a:xfrm>
        </p:spPr>
        <p:txBody>
          <a:bodyPr>
            <a:normAutofit/>
          </a:bodyPr>
          <a:lstStyle>
            <a:lvl1pPr marL="0" indent="0">
              <a:lnSpc>
                <a:spcPct val="100000"/>
              </a:lnSpc>
              <a:buNone/>
              <a:defRPr sz="2100" b="0" i="0" cap="none">
                <a:latin typeface="Arial" panose="020B0604020202020204" pitchFamily="34" charset="0"/>
                <a:ea typeface="Arial" panose="020B0604020202020204" pitchFamily="34" charset="0"/>
                <a:cs typeface="Arial" panose="020B0604020202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or graphs</a:t>
            </a:r>
          </a:p>
        </p:txBody>
      </p:sp>
      <p:cxnSp>
        <p:nvCxnSpPr>
          <p:cNvPr id="11" name="Straight Connector 11">
            <a:extLst>
              <a:ext uri="{FF2B5EF4-FFF2-40B4-BE49-F238E27FC236}">
                <a16:creationId xmlns:a16="http://schemas.microsoft.com/office/drawing/2014/main" id="{261D2A7A-5532-49D9-BE3C-FCB72D4C3FC8}"/>
              </a:ext>
            </a:extLst>
          </p:cNvPr>
          <p:cNvCxnSpPr>
            <a:cxnSpLocks/>
          </p:cNvCxnSpPr>
          <p:nvPr userDrawn="1"/>
        </p:nvCxnSpPr>
        <p:spPr bwMode="gray">
          <a:xfrm>
            <a:off x="232779" y="1052736"/>
            <a:ext cx="11726443" cy="0"/>
          </a:xfrm>
          <a:prstGeom prst="line">
            <a:avLst/>
          </a:prstGeom>
          <a:ln w="19050">
            <a:solidFill>
              <a:srgbClr val="AFABAB"/>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25318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Heading + Sub + 2 column">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69C5BB-EC10-8B46-89A9-84D3E788F92A}"/>
              </a:ext>
            </a:extLst>
          </p:cNvPr>
          <p:cNvSpPr>
            <a:spLocks noGrp="1"/>
          </p:cNvSpPr>
          <p:nvPr>
            <p:ph type="ftr" sz="quarter" idx="10"/>
          </p:nvPr>
        </p:nvSpPr>
        <p:spPr bwMode="gray">
          <a:xfrm>
            <a:off x="232780" y="6273800"/>
            <a:ext cx="11726441" cy="365125"/>
          </a:xfrm>
        </p:spPr>
        <p:txBody>
          <a:bodyPr/>
          <a:lstStyle>
            <a:lvl1pPr>
              <a:defRPr>
                <a:cs typeface="Arial" panose="020B0604020202020204" pitchFamily="34" charset="0"/>
              </a:defRPr>
            </a:lvl1pPr>
          </a:lstStyle>
          <a:p>
            <a:r>
              <a:rPr lang="en-GB"/>
              <a:t>WWF Switzerland</a:t>
            </a:r>
          </a:p>
        </p:txBody>
      </p:sp>
      <p:sp>
        <p:nvSpPr>
          <p:cNvPr id="4" name="Slide Number Placeholder 3">
            <a:extLst>
              <a:ext uri="{FF2B5EF4-FFF2-40B4-BE49-F238E27FC236}">
                <a16:creationId xmlns:a16="http://schemas.microsoft.com/office/drawing/2014/main" id="{140401EC-A039-F749-9B5F-D99409C5E744}"/>
              </a:ext>
            </a:extLst>
          </p:cNvPr>
          <p:cNvSpPr>
            <a:spLocks noGrp="1"/>
          </p:cNvSpPr>
          <p:nvPr>
            <p:ph type="sldNum" sz="quarter" idx="11"/>
          </p:nvPr>
        </p:nvSpPr>
        <p:spPr bwMode="gray"/>
        <p:txBody>
          <a:bodyPr/>
          <a:lstStyle/>
          <a:p>
            <a:fld id="{01D4B372-C4E9-DB48-93BA-62F9C68D8B35}" type="slidenum">
              <a:rPr lang="en-GB" smtClean="0"/>
              <a:pPr/>
              <a:t>‹#›</a:t>
            </a:fld>
            <a:endParaRPr lang="en-GB"/>
          </a:p>
        </p:txBody>
      </p:sp>
      <p:sp>
        <p:nvSpPr>
          <p:cNvPr id="13" name="Content Placeholder 3">
            <a:extLst>
              <a:ext uri="{FF2B5EF4-FFF2-40B4-BE49-F238E27FC236}">
                <a16:creationId xmlns:a16="http://schemas.microsoft.com/office/drawing/2014/main" id="{A94B43CF-3F68-BA42-8031-6611E3995D06}"/>
              </a:ext>
            </a:extLst>
          </p:cNvPr>
          <p:cNvSpPr>
            <a:spLocks noGrp="1"/>
          </p:cNvSpPr>
          <p:nvPr>
            <p:ph sz="half" idx="13" hasCustomPrompt="1"/>
          </p:nvPr>
        </p:nvSpPr>
        <p:spPr bwMode="gray">
          <a:xfrm>
            <a:off x="6312023" y="1218578"/>
            <a:ext cx="5647197" cy="4874719"/>
          </a:xfrm>
        </p:spPr>
        <p:txBody>
          <a:bodyPr>
            <a:normAutofit/>
          </a:bodyPr>
          <a:lstStyle>
            <a:lvl1pPr marL="0" indent="0">
              <a:lnSpc>
                <a:spcPct val="100000"/>
              </a:lnSpc>
              <a:buNone/>
              <a:defRPr sz="2100" b="0" i="0" cap="none">
                <a:latin typeface="Arial" panose="020B0604020202020204" pitchFamily="34" charset="0"/>
                <a:ea typeface="Arial" panose="020B0604020202020204" pitchFamily="34" charset="0"/>
                <a:cs typeface="Arial" panose="020B0604020202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graph or imagery</a:t>
            </a:r>
          </a:p>
        </p:txBody>
      </p:sp>
      <p:sp>
        <p:nvSpPr>
          <p:cNvPr id="14" name="Content Placeholder 3">
            <a:extLst>
              <a:ext uri="{FF2B5EF4-FFF2-40B4-BE49-F238E27FC236}">
                <a16:creationId xmlns:a16="http://schemas.microsoft.com/office/drawing/2014/main" id="{C53F9955-04FC-5741-BEBF-401CAE8C7BDE}"/>
              </a:ext>
            </a:extLst>
          </p:cNvPr>
          <p:cNvSpPr>
            <a:spLocks noGrp="1"/>
          </p:cNvSpPr>
          <p:nvPr>
            <p:ph sz="half" idx="2" hasCustomPrompt="1"/>
          </p:nvPr>
        </p:nvSpPr>
        <p:spPr bwMode="gray">
          <a:xfrm>
            <a:off x="232779" y="1218579"/>
            <a:ext cx="5647197" cy="4874718"/>
          </a:xfrm>
        </p:spPr>
        <p:txBody>
          <a:bodyPr>
            <a:normAutofit/>
          </a:bodyPr>
          <a:lstStyle>
            <a:lvl1pPr marL="0" indent="0">
              <a:lnSpc>
                <a:spcPct val="100000"/>
              </a:lnSpc>
              <a:buNone/>
              <a:defRPr sz="2100" b="0" i="0" cap="none">
                <a:latin typeface="Arial" panose="020B0604020202020204" pitchFamily="34" charset="0"/>
                <a:ea typeface="Arial" panose="020B0604020202020204" pitchFamily="34" charset="0"/>
                <a:cs typeface="Arial" panose="020B0604020202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or graphs</a:t>
            </a:r>
          </a:p>
        </p:txBody>
      </p:sp>
      <p:sp>
        <p:nvSpPr>
          <p:cNvPr id="5" name="Titel 4">
            <a:extLst>
              <a:ext uri="{FF2B5EF4-FFF2-40B4-BE49-F238E27FC236}">
                <a16:creationId xmlns:a16="http://schemas.microsoft.com/office/drawing/2014/main" id="{E93AE3D1-E77B-41B2-A11C-DC6E085D460C}"/>
              </a:ext>
            </a:extLst>
          </p:cNvPr>
          <p:cNvSpPr>
            <a:spLocks noGrp="1"/>
          </p:cNvSpPr>
          <p:nvPr>
            <p:ph type="title"/>
          </p:nvPr>
        </p:nvSpPr>
        <p:spPr bwMode="gray"/>
        <p:txBody>
          <a:bodyPr/>
          <a:lstStyle/>
          <a:p>
            <a:r>
              <a:rPr lang="de-DE"/>
              <a:t>Mastertitelformat bearbeiten</a:t>
            </a:r>
            <a:endParaRPr lang="en-GB"/>
          </a:p>
        </p:txBody>
      </p:sp>
      <p:cxnSp>
        <p:nvCxnSpPr>
          <p:cNvPr id="10" name="Straight Connector 11">
            <a:extLst>
              <a:ext uri="{FF2B5EF4-FFF2-40B4-BE49-F238E27FC236}">
                <a16:creationId xmlns:a16="http://schemas.microsoft.com/office/drawing/2014/main" id="{8F45FD5D-86FE-4E18-953E-A4D4431C14B5}"/>
              </a:ext>
            </a:extLst>
          </p:cNvPr>
          <p:cNvCxnSpPr>
            <a:cxnSpLocks/>
          </p:cNvCxnSpPr>
          <p:nvPr userDrawn="1"/>
        </p:nvCxnSpPr>
        <p:spPr bwMode="gray">
          <a:xfrm>
            <a:off x="232779" y="1052736"/>
            <a:ext cx="11726443" cy="0"/>
          </a:xfrm>
          <a:prstGeom prst="line">
            <a:avLst/>
          </a:prstGeom>
          <a:ln w="19050">
            <a:solidFill>
              <a:srgbClr val="AFABAB"/>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4387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Heading + Sub + 1 column">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69C5BB-EC10-8B46-89A9-84D3E788F92A}"/>
              </a:ext>
            </a:extLst>
          </p:cNvPr>
          <p:cNvSpPr>
            <a:spLocks noGrp="1"/>
          </p:cNvSpPr>
          <p:nvPr>
            <p:ph type="ftr" sz="quarter" idx="10"/>
          </p:nvPr>
        </p:nvSpPr>
        <p:spPr bwMode="gray"/>
        <p:txBody>
          <a:bodyPr/>
          <a:lstStyle>
            <a:lvl1pPr>
              <a:defRPr>
                <a:cs typeface="Arial" panose="020B0604020202020204" pitchFamily="34" charset="0"/>
              </a:defRPr>
            </a:lvl1pPr>
          </a:lstStyle>
          <a:p>
            <a:r>
              <a:rPr lang="en-GB"/>
              <a:t>WWF Switzerland</a:t>
            </a:r>
          </a:p>
        </p:txBody>
      </p:sp>
      <p:sp>
        <p:nvSpPr>
          <p:cNvPr id="4" name="Slide Number Placeholder 3">
            <a:extLst>
              <a:ext uri="{FF2B5EF4-FFF2-40B4-BE49-F238E27FC236}">
                <a16:creationId xmlns:a16="http://schemas.microsoft.com/office/drawing/2014/main" id="{140401EC-A039-F749-9B5F-D99409C5E744}"/>
              </a:ext>
            </a:extLst>
          </p:cNvPr>
          <p:cNvSpPr>
            <a:spLocks noGrp="1"/>
          </p:cNvSpPr>
          <p:nvPr>
            <p:ph type="sldNum" sz="quarter" idx="11"/>
          </p:nvPr>
        </p:nvSpPr>
        <p:spPr bwMode="gray"/>
        <p:txBody>
          <a:bodyPr/>
          <a:lstStyle/>
          <a:p>
            <a:fld id="{01D4B372-C4E9-DB48-93BA-62F9C68D8B35}" type="slidenum">
              <a:rPr lang="en-GB" smtClean="0"/>
              <a:pPr/>
              <a:t>‹#›</a:t>
            </a:fld>
            <a:endParaRPr lang="en-GB"/>
          </a:p>
        </p:txBody>
      </p:sp>
      <p:sp>
        <p:nvSpPr>
          <p:cNvPr id="13" name="Text Placeholder 10">
            <a:extLst>
              <a:ext uri="{FF2B5EF4-FFF2-40B4-BE49-F238E27FC236}">
                <a16:creationId xmlns:a16="http://schemas.microsoft.com/office/drawing/2014/main" id="{FBA2B559-BD13-374D-B950-D1C8522DD516}"/>
              </a:ext>
            </a:extLst>
          </p:cNvPr>
          <p:cNvSpPr>
            <a:spLocks noGrp="1"/>
          </p:cNvSpPr>
          <p:nvPr>
            <p:ph type="body" sz="quarter" idx="14" hasCustomPrompt="1"/>
          </p:nvPr>
        </p:nvSpPr>
        <p:spPr bwMode="gray">
          <a:xfrm>
            <a:off x="232981" y="1232372"/>
            <a:ext cx="11726035" cy="431825"/>
          </a:xfrm>
        </p:spPr>
        <p:txBody>
          <a:bodyPr>
            <a:noAutofit/>
          </a:bodyPr>
          <a:lstStyle>
            <a:lvl1pPr marL="0" indent="0">
              <a:buNone/>
              <a:defRPr sz="3000" b="0" i="0">
                <a:solidFill>
                  <a:schemeClr val="tx1"/>
                </a:solidFill>
                <a:latin typeface="+mj-lt"/>
                <a:cs typeface="Arial" panose="020B0604020202020204" pitchFamily="34" charset="0"/>
              </a:defRPr>
            </a:lvl1pPr>
          </a:lstStyle>
          <a:p>
            <a:pPr lvl="0"/>
            <a:r>
              <a:rPr lang="en-GB"/>
              <a:t>Subheading to go here</a:t>
            </a:r>
          </a:p>
        </p:txBody>
      </p:sp>
      <p:sp>
        <p:nvSpPr>
          <p:cNvPr id="15" name="Content Placeholder 3">
            <a:extLst>
              <a:ext uri="{FF2B5EF4-FFF2-40B4-BE49-F238E27FC236}">
                <a16:creationId xmlns:a16="http://schemas.microsoft.com/office/drawing/2014/main" id="{4EDE95E3-1F6A-A046-9FB6-C85B4C30898F}"/>
              </a:ext>
            </a:extLst>
          </p:cNvPr>
          <p:cNvSpPr>
            <a:spLocks noGrp="1"/>
          </p:cNvSpPr>
          <p:nvPr>
            <p:ph sz="half" idx="2" hasCustomPrompt="1"/>
          </p:nvPr>
        </p:nvSpPr>
        <p:spPr bwMode="gray">
          <a:xfrm>
            <a:off x="232778" y="1838349"/>
            <a:ext cx="11726239" cy="4254947"/>
          </a:xfrm>
        </p:spPr>
        <p:txBody>
          <a:bodyPr>
            <a:normAutofit/>
          </a:bodyPr>
          <a:lstStyle>
            <a:lvl1pPr marL="0" indent="0">
              <a:lnSpc>
                <a:spcPct val="100000"/>
              </a:lnSpc>
              <a:buNone/>
              <a:defRPr sz="2100" b="0" i="0" cap="none">
                <a:latin typeface="Arial" panose="020B0604020202020204" pitchFamily="34" charset="0"/>
                <a:ea typeface="Arial" panose="020B0604020202020204" pitchFamily="34" charset="0"/>
                <a:cs typeface="Arial" panose="020B0604020202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or graphs</a:t>
            </a:r>
          </a:p>
        </p:txBody>
      </p:sp>
      <p:sp>
        <p:nvSpPr>
          <p:cNvPr id="3" name="Titel 2">
            <a:extLst>
              <a:ext uri="{FF2B5EF4-FFF2-40B4-BE49-F238E27FC236}">
                <a16:creationId xmlns:a16="http://schemas.microsoft.com/office/drawing/2014/main" id="{3CEB30F2-6E21-46C5-85B3-C173BB638526}"/>
              </a:ext>
            </a:extLst>
          </p:cNvPr>
          <p:cNvSpPr>
            <a:spLocks noGrp="1"/>
          </p:cNvSpPr>
          <p:nvPr>
            <p:ph type="title"/>
          </p:nvPr>
        </p:nvSpPr>
        <p:spPr bwMode="gray"/>
        <p:txBody>
          <a:bodyPr/>
          <a:lstStyle/>
          <a:p>
            <a:r>
              <a:rPr lang="de-DE"/>
              <a:t>Mastertitelformat bearbeiten</a:t>
            </a:r>
            <a:endParaRPr lang="en-GB"/>
          </a:p>
        </p:txBody>
      </p:sp>
      <p:cxnSp>
        <p:nvCxnSpPr>
          <p:cNvPr id="9" name="Straight Connector 11">
            <a:extLst>
              <a:ext uri="{FF2B5EF4-FFF2-40B4-BE49-F238E27FC236}">
                <a16:creationId xmlns:a16="http://schemas.microsoft.com/office/drawing/2014/main" id="{00B71060-CBC9-4617-857A-5B5248CA4AF9}"/>
              </a:ext>
            </a:extLst>
          </p:cNvPr>
          <p:cNvCxnSpPr>
            <a:cxnSpLocks/>
          </p:cNvCxnSpPr>
          <p:nvPr userDrawn="1"/>
        </p:nvCxnSpPr>
        <p:spPr bwMode="gray">
          <a:xfrm>
            <a:off x="232779" y="1052736"/>
            <a:ext cx="11726443" cy="0"/>
          </a:xfrm>
          <a:prstGeom prst="line">
            <a:avLst/>
          </a:prstGeom>
          <a:ln w="19050">
            <a:solidFill>
              <a:srgbClr val="AFABAB"/>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794314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Heading + 1 column">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69C5BB-EC10-8B46-89A9-84D3E788F92A}"/>
              </a:ext>
            </a:extLst>
          </p:cNvPr>
          <p:cNvSpPr>
            <a:spLocks noGrp="1"/>
          </p:cNvSpPr>
          <p:nvPr>
            <p:ph type="ftr" sz="quarter" idx="10"/>
          </p:nvPr>
        </p:nvSpPr>
        <p:spPr bwMode="gray"/>
        <p:txBody>
          <a:bodyPr/>
          <a:lstStyle>
            <a:lvl1pPr>
              <a:defRPr>
                <a:cs typeface="Arial" panose="020B0604020202020204" pitchFamily="34" charset="0"/>
              </a:defRPr>
            </a:lvl1pPr>
          </a:lstStyle>
          <a:p>
            <a:r>
              <a:rPr lang="en-GB"/>
              <a:t>WWF Switzerland</a:t>
            </a:r>
          </a:p>
        </p:txBody>
      </p:sp>
      <p:sp>
        <p:nvSpPr>
          <p:cNvPr id="4" name="Slide Number Placeholder 3">
            <a:extLst>
              <a:ext uri="{FF2B5EF4-FFF2-40B4-BE49-F238E27FC236}">
                <a16:creationId xmlns:a16="http://schemas.microsoft.com/office/drawing/2014/main" id="{140401EC-A039-F749-9B5F-D99409C5E744}"/>
              </a:ext>
            </a:extLst>
          </p:cNvPr>
          <p:cNvSpPr>
            <a:spLocks noGrp="1"/>
          </p:cNvSpPr>
          <p:nvPr>
            <p:ph type="sldNum" sz="quarter" idx="11"/>
          </p:nvPr>
        </p:nvSpPr>
        <p:spPr bwMode="gray"/>
        <p:txBody>
          <a:bodyPr/>
          <a:lstStyle/>
          <a:p>
            <a:fld id="{01D4B372-C4E9-DB48-93BA-62F9C68D8B35}" type="slidenum">
              <a:rPr lang="en-GB" smtClean="0"/>
              <a:pPr/>
              <a:t>‹#›</a:t>
            </a:fld>
            <a:endParaRPr lang="en-GB"/>
          </a:p>
        </p:txBody>
      </p:sp>
      <p:sp>
        <p:nvSpPr>
          <p:cNvPr id="8" name="Content Placeholder 3">
            <a:extLst>
              <a:ext uri="{FF2B5EF4-FFF2-40B4-BE49-F238E27FC236}">
                <a16:creationId xmlns:a16="http://schemas.microsoft.com/office/drawing/2014/main" id="{22F3BA1F-3E7D-9949-A54D-D2279FBEDB51}"/>
              </a:ext>
            </a:extLst>
          </p:cNvPr>
          <p:cNvSpPr>
            <a:spLocks noGrp="1"/>
          </p:cNvSpPr>
          <p:nvPr>
            <p:ph sz="half" idx="2" hasCustomPrompt="1"/>
          </p:nvPr>
        </p:nvSpPr>
        <p:spPr bwMode="gray">
          <a:xfrm>
            <a:off x="232777" y="1232372"/>
            <a:ext cx="11732211" cy="4860925"/>
          </a:xfrm>
        </p:spPr>
        <p:txBody>
          <a:bodyPr>
            <a:normAutofit/>
          </a:bodyPr>
          <a:lstStyle>
            <a:lvl1pPr marL="0" indent="0">
              <a:lnSpc>
                <a:spcPct val="100000"/>
              </a:lnSpc>
              <a:buNone/>
              <a:defRPr sz="2100" b="0" i="0" cap="none">
                <a:latin typeface="Arial" panose="020B0604020202020204" pitchFamily="34" charset="0"/>
                <a:ea typeface="Arial" panose="020B0604020202020204" pitchFamily="34" charset="0"/>
                <a:cs typeface="Arial" panose="020B0604020202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do not use for copy only</a:t>
            </a:r>
          </a:p>
        </p:txBody>
      </p:sp>
      <p:sp>
        <p:nvSpPr>
          <p:cNvPr id="3" name="Titel 2">
            <a:extLst>
              <a:ext uri="{FF2B5EF4-FFF2-40B4-BE49-F238E27FC236}">
                <a16:creationId xmlns:a16="http://schemas.microsoft.com/office/drawing/2014/main" id="{35750B00-A61D-4E0B-BE63-EEEC0174C967}"/>
              </a:ext>
            </a:extLst>
          </p:cNvPr>
          <p:cNvSpPr>
            <a:spLocks noGrp="1"/>
          </p:cNvSpPr>
          <p:nvPr>
            <p:ph type="title"/>
          </p:nvPr>
        </p:nvSpPr>
        <p:spPr bwMode="gray"/>
        <p:txBody>
          <a:bodyPr/>
          <a:lstStyle/>
          <a:p>
            <a:r>
              <a:rPr lang="de-DE"/>
              <a:t>Mastertitelformat bearbeiten</a:t>
            </a:r>
            <a:endParaRPr lang="en-GB"/>
          </a:p>
        </p:txBody>
      </p:sp>
      <p:cxnSp>
        <p:nvCxnSpPr>
          <p:cNvPr id="9" name="Straight Connector 11">
            <a:extLst>
              <a:ext uri="{FF2B5EF4-FFF2-40B4-BE49-F238E27FC236}">
                <a16:creationId xmlns:a16="http://schemas.microsoft.com/office/drawing/2014/main" id="{FF683812-A067-4B40-96CA-2DC2ED2C4281}"/>
              </a:ext>
            </a:extLst>
          </p:cNvPr>
          <p:cNvCxnSpPr>
            <a:cxnSpLocks/>
          </p:cNvCxnSpPr>
          <p:nvPr userDrawn="1"/>
        </p:nvCxnSpPr>
        <p:spPr bwMode="gray">
          <a:xfrm>
            <a:off x="232779" y="1052736"/>
            <a:ext cx="11726443" cy="0"/>
          </a:xfrm>
          <a:prstGeom prst="line">
            <a:avLst/>
          </a:prstGeom>
          <a:ln w="19050">
            <a:solidFill>
              <a:srgbClr val="AFABAB"/>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74586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Break Slid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323C8E10-E3D0-D14C-8C4A-196F8AE03998}"/>
              </a:ext>
            </a:extLst>
          </p:cNvPr>
          <p:cNvSpPr>
            <a:spLocks noGrp="1"/>
          </p:cNvSpPr>
          <p:nvPr>
            <p:ph type="pic" idx="13" hasCustomPrompt="1"/>
          </p:nvPr>
        </p:nvSpPr>
        <p:spPr bwMode="gray">
          <a:xfrm>
            <a:off x="6096000" y="225426"/>
            <a:ext cx="5863221" cy="5867871"/>
          </a:xfrm>
          <a:blipFill>
            <a:blip r:embed="rId2"/>
            <a:srcRect/>
            <a:stretch>
              <a:fillRect l="-17194" r="-32738"/>
            </a:stretch>
          </a:blipFill>
        </p:spPr>
        <p:txBody>
          <a:bodyPr anchor="ctr">
            <a:normAutofit/>
          </a:bodyPr>
          <a:lstStyle>
            <a:lvl1pPr marL="0" indent="0" algn="ctr">
              <a:buNone/>
              <a:defRPr sz="2000" b="0" i="0" cap="all" baseline="0">
                <a:solidFill>
                  <a:schemeClr val="bg1"/>
                </a:solidFill>
                <a:latin typeface="+mj-lt"/>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to add a new image</a:t>
            </a:r>
          </a:p>
        </p:txBody>
      </p:sp>
      <p:sp>
        <p:nvSpPr>
          <p:cNvPr id="5" name="Footer Placeholder 4">
            <a:extLst>
              <a:ext uri="{FF2B5EF4-FFF2-40B4-BE49-F238E27FC236}">
                <a16:creationId xmlns:a16="http://schemas.microsoft.com/office/drawing/2014/main" id="{CE91CC5B-ED4A-3047-9B4F-0FF34EE03241}"/>
              </a:ext>
            </a:extLst>
          </p:cNvPr>
          <p:cNvSpPr>
            <a:spLocks noGrp="1"/>
          </p:cNvSpPr>
          <p:nvPr>
            <p:ph type="ftr" sz="quarter" idx="11"/>
          </p:nvPr>
        </p:nvSpPr>
        <p:spPr bwMode="gray">
          <a:xfrm>
            <a:off x="232780" y="6267451"/>
            <a:ext cx="11732208" cy="365125"/>
          </a:xfrm>
          <a:prstGeom prst="rect">
            <a:avLst/>
          </a:prstGeom>
        </p:spPr>
        <p:txBody>
          <a:bodyPr/>
          <a:lstStyle>
            <a:lvl1pPr>
              <a:defRPr>
                <a:cs typeface="Arial" panose="020B0604020202020204" pitchFamily="34" charset="0"/>
              </a:defRPr>
            </a:lvl1pPr>
          </a:lstStyle>
          <a:p>
            <a:r>
              <a:rPr lang="en-GB"/>
              <a:t>WWF Switzerland</a:t>
            </a:r>
          </a:p>
        </p:txBody>
      </p:sp>
      <p:sp>
        <p:nvSpPr>
          <p:cNvPr id="6" name="Slide Number Placeholder 5">
            <a:extLst>
              <a:ext uri="{FF2B5EF4-FFF2-40B4-BE49-F238E27FC236}">
                <a16:creationId xmlns:a16="http://schemas.microsoft.com/office/drawing/2014/main" id="{193FA409-606C-2D44-9415-A4CC6227E5C5}"/>
              </a:ext>
            </a:extLst>
          </p:cNvPr>
          <p:cNvSpPr>
            <a:spLocks noGrp="1"/>
          </p:cNvSpPr>
          <p:nvPr>
            <p:ph type="sldNum" sz="quarter" idx="12"/>
          </p:nvPr>
        </p:nvSpPr>
        <p:spPr bwMode="gray">
          <a:xfrm>
            <a:off x="11423921" y="6267450"/>
            <a:ext cx="541067" cy="365125"/>
          </a:xfrm>
          <a:prstGeom prst="rect">
            <a:avLst/>
          </a:prstGeom>
        </p:spPr>
        <p:txBody>
          <a:bodyPr/>
          <a:lstStyle/>
          <a:p>
            <a:fld id="{96F7679E-DE04-904C-B326-A7ED40143975}" type="slidenum">
              <a:rPr lang="en-GB" smtClean="0"/>
              <a:t>‹#›</a:t>
            </a:fld>
            <a:endParaRPr lang="en-GB"/>
          </a:p>
        </p:txBody>
      </p:sp>
      <p:sp>
        <p:nvSpPr>
          <p:cNvPr id="14" name="Title Placeholder 6">
            <a:extLst>
              <a:ext uri="{FF2B5EF4-FFF2-40B4-BE49-F238E27FC236}">
                <a16:creationId xmlns:a16="http://schemas.microsoft.com/office/drawing/2014/main" id="{BFC568F6-9B1E-944F-A435-C36A0F722793}"/>
              </a:ext>
            </a:extLst>
          </p:cNvPr>
          <p:cNvSpPr>
            <a:spLocks noGrp="1" noChangeAspect="1"/>
          </p:cNvSpPr>
          <p:nvPr>
            <p:ph type="title" hasCustomPrompt="1"/>
          </p:nvPr>
        </p:nvSpPr>
        <p:spPr bwMode="gray">
          <a:xfrm>
            <a:off x="248155" y="225424"/>
            <a:ext cx="5847845" cy="5867873"/>
          </a:xfrm>
          <a:prstGeom prst="rect">
            <a:avLst/>
          </a:prstGeom>
          <a:solidFill>
            <a:schemeClr val="tx1"/>
          </a:solidFill>
        </p:spPr>
        <p:txBody>
          <a:bodyPr vert="horz" lIns="360000" tIns="540000" rIns="360000" bIns="900000" rtlCol="0" anchor="ctr">
            <a:normAutofit/>
          </a:bodyPr>
          <a:lstStyle>
            <a:lvl1pPr>
              <a:lnSpc>
                <a:spcPct val="100000"/>
              </a:lnSpc>
              <a:defRPr sz="4000" b="0" i="0" cap="none" baseline="0">
                <a:solidFill>
                  <a:schemeClr val="bg1"/>
                </a:solidFill>
                <a:latin typeface="+mj-lt"/>
                <a:cs typeface="Arial" panose="020B0604020202020204" pitchFamily="34" charset="0"/>
              </a:defRPr>
            </a:lvl1pPr>
          </a:lstStyle>
          <a:p>
            <a:r>
              <a:rPr lang="en-GB"/>
              <a:t>Section break or </a:t>
            </a:r>
            <a:br>
              <a:rPr lang="en-GB"/>
            </a:br>
            <a:r>
              <a:rPr lang="en-GB"/>
              <a:t>quote to go here</a:t>
            </a:r>
          </a:p>
        </p:txBody>
      </p:sp>
      <p:sp>
        <p:nvSpPr>
          <p:cNvPr id="16" name="Text Placeholder 11">
            <a:extLst>
              <a:ext uri="{FF2B5EF4-FFF2-40B4-BE49-F238E27FC236}">
                <a16:creationId xmlns:a16="http://schemas.microsoft.com/office/drawing/2014/main" id="{543E141A-C7CF-E24A-8046-B99FEAF3C360}"/>
              </a:ext>
            </a:extLst>
          </p:cNvPr>
          <p:cNvSpPr>
            <a:spLocks noGrp="1"/>
          </p:cNvSpPr>
          <p:nvPr>
            <p:ph type="body" sz="quarter" idx="14" hasCustomPrompt="1"/>
          </p:nvPr>
        </p:nvSpPr>
        <p:spPr bwMode="gray">
          <a:xfrm>
            <a:off x="551384" y="5573343"/>
            <a:ext cx="5184576" cy="286120"/>
          </a:xfrm>
        </p:spPr>
        <p:txBody>
          <a:bodyPr anchor="b">
            <a:noAutofit/>
          </a:bodyPr>
          <a:lstStyle>
            <a:lvl1pPr marL="0" indent="0">
              <a:lnSpc>
                <a:spcPct val="100000"/>
              </a:lnSpc>
              <a:buNone/>
              <a:defRPr sz="1400" b="0" i="0" cap="none">
                <a:solidFill>
                  <a:schemeClr val="bg1"/>
                </a:solidFill>
                <a:latin typeface="Arial" panose="020B0604020202020204" pitchFamily="34" charset="0"/>
                <a:cs typeface="Arial" panose="020B0604020202020204" pitchFamily="34" charset="0"/>
              </a:defRPr>
            </a:lvl1pPr>
          </a:lstStyle>
          <a:p>
            <a:pPr lvl="0"/>
            <a:r>
              <a:rPr lang="en-GB"/>
              <a:t>Caption/Name</a:t>
            </a:r>
          </a:p>
        </p:txBody>
      </p:sp>
      <p:sp>
        <p:nvSpPr>
          <p:cNvPr id="7" name="Text Placeholder 3">
            <a:extLst>
              <a:ext uri="{FF2B5EF4-FFF2-40B4-BE49-F238E27FC236}">
                <a16:creationId xmlns:a16="http://schemas.microsoft.com/office/drawing/2014/main" id="{53A83C37-5D9C-DC48-AA8D-8A005529D8FB}"/>
              </a:ext>
            </a:extLst>
          </p:cNvPr>
          <p:cNvSpPr>
            <a:spLocks noGrp="1"/>
          </p:cNvSpPr>
          <p:nvPr>
            <p:ph type="body" sz="quarter" idx="17" hasCustomPrompt="1"/>
          </p:nvPr>
        </p:nvSpPr>
        <p:spPr bwMode="gray">
          <a:xfrm>
            <a:off x="10056440" y="5805264"/>
            <a:ext cx="1803526" cy="216024"/>
          </a:xfrm>
        </p:spPr>
        <p:txBody>
          <a:bodyPr>
            <a:noAutofit/>
          </a:bodyPr>
          <a:lstStyle>
            <a:lvl1pPr marL="0" indent="0" algn="r">
              <a:buNone/>
              <a:defRPr sz="800" b="0" i="0" cap="none">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Green Renaissance / WWF-US</a:t>
            </a:r>
          </a:p>
        </p:txBody>
      </p:sp>
    </p:spTree>
    <p:extLst>
      <p:ext uri="{BB962C8B-B14F-4D97-AF65-F5344CB8AC3E}">
        <p14:creationId xmlns:p14="http://schemas.microsoft.com/office/powerpoint/2010/main" val="1174684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Break Slid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323C8E10-E3D0-D14C-8C4A-196F8AE03998}"/>
              </a:ext>
            </a:extLst>
          </p:cNvPr>
          <p:cNvSpPr>
            <a:spLocks noGrp="1"/>
          </p:cNvSpPr>
          <p:nvPr>
            <p:ph type="pic" idx="13" hasCustomPrompt="1"/>
          </p:nvPr>
        </p:nvSpPr>
        <p:spPr bwMode="gray">
          <a:xfrm>
            <a:off x="232781" y="225426"/>
            <a:ext cx="5878593" cy="5867871"/>
          </a:xfrm>
          <a:blipFill>
            <a:blip r:embed="rId2"/>
            <a:srcRect/>
            <a:stretch>
              <a:fillRect l="-6830" t="131" r="-42973" b="-296"/>
            </a:stretch>
          </a:blipFill>
        </p:spPr>
        <p:txBody>
          <a:bodyPr anchor="ctr">
            <a:normAutofit/>
          </a:bodyPr>
          <a:lstStyle>
            <a:lvl1pPr marL="0" indent="0" algn="ctr">
              <a:buNone/>
              <a:defRPr sz="2000" b="0" i="0" cap="all" baseline="0">
                <a:solidFill>
                  <a:schemeClr val="bg1"/>
                </a:solidFill>
                <a:latin typeface="+mj-lt"/>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to add a new image</a:t>
            </a:r>
          </a:p>
        </p:txBody>
      </p:sp>
      <p:sp>
        <p:nvSpPr>
          <p:cNvPr id="5" name="Footer Placeholder 4">
            <a:extLst>
              <a:ext uri="{FF2B5EF4-FFF2-40B4-BE49-F238E27FC236}">
                <a16:creationId xmlns:a16="http://schemas.microsoft.com/office/drawing/2014/main" id="{CE91CC5B-ED4A-3047-9B4F-0FF34EE03241}"/>
              </a:ext>
            </a:extLst>
          </p:cNvPr>
          <p:cNvSpPr>
            <a:spLocks noGrp="1"/>
          </p:cNvSpPr>
          <p:nvPr>
            <p:ph type="ftr" sz="quarter" idx="11"/>
          </p:nvPr>
        </p:nvSpPr>
        <p:spPr bwMode="gray">
          <a:xfrm>
            <a:off x="232780" y="6267451"/>
            <a:ext cx="11732208" cy="365125"/>
          </a:xfrm>
          <a:prstGeom prst="rect">
            <a:avLst/>
          </a:prstGeom>
        </p:spPr>
        <p:txBody>
          <a:bodyPr/>
          <a:lstStyle>
            <a:lvl1pPr>
              <a:defRPr>
                <a:cs typeface="Arial" panose="020B0604020202020204" pitchFamily="34" charset="0"/>
              </a:defRPr>
            </a:lvl1pPr>
          </a:lstStyle>
          <a:p>
            <a:r>
              <a:rPr lang="en-GB"/>
              <a:t>WWF Switzerland</a:t>
            </a:r>
          </a:p>
        </p:txBody>
      </p:sp>
      <p:sp>
        <p:nvSpPr>
          <p:cNvPr id="6" name="Slide Number Placeholder 5">
            <a:extLst>
              <a:ext uri="{FF2B5EF4-FFF2-40B4-BE49-F238E27FC236}">
                <a16:creationId xmlns:a16="http://schemas.microsoft.com/office/drawing/2014/main" id="{193FA409-606C-2D44-9415-A4CC6227E5C5}"/>
              </a:ext>
            </a:extLst>
          </p:cNvPr>
          <p:cNvSpPr>
            <a:spLocks noGrp="1"/>
          </p:cNvSpPr>
          <p:nvPr>
            <p:ph type="sldNum" sz="quarter" idx="12"/>
          </p:nvPr>
        </p:nvSpPr>
        <p:spPr bwMode="gray">
          <a:xfrm>
            <a:off x="11423921" y="6267450"/>
            <a:ext cx="541067" cy="365125"/>
          </a:xfrm>
          <a:prstGeom prst="rect">
            <a:avLst/>
          </a:prstGeom>
        </p:spPr>
        <p:txBody>
          <a:bodyPr/>
          <a:lstStyle/>
          <a:p>
            <a:fld id="{96F7679E-DE04-904C-B326-A7ED40143975}" type="slidenum">
              <a:rPr lang="en-GB" smtClean="0"/>
              <a:t>‹#›</a:t>
            </a:fld>
            <a:endParaRPr lang="en-GB"/>
          </a:p>
        </p:txBody>
      </p:sp>
      <p:sp>
        <p:nvSpPr>
          <p:cNvPr id="9" name="Title Placeholder 6">
            <a:extLst>
              <a:ext uri="{FF2B5EF4-FFF2-40B4-BE49-F238E27FC236}">
                <a16:creationId xmlns:a16="http://schemas.microsoft.com/office/drawing/2014/main" id="{5BCCDB90-B312-554D-87F4-ACD0A1C0B112}"/>
              </a:ext>
            </a:extLst>
          </p:cNvPr>
          <p:cNvSpPr>
            <a:spLocks noGrp="1" noChangeAspect="1"/>
          </p:cNvSpPr>
          <p:nvPr>
            <p:ph type="title" hasCustomPrompt="1"/>
          </p:nvPr>
        </p:nvSpPr>
        <p:spPr bwMode="gray">
          <a:xfrm>
            <a:off x="6111374" y="225424"/>
            <a:ext cx="5847845" cy="5867873"/>
          </a:xfrm>
          <a:prstGeom prst="rect">
            <a:avLst/>
          </a:prstGeom>
          <a:solidFill>
            <a:schemeClr val="tx1"/>
          </a:solidFill>
        </p:spPr>
        <p:txBody>
          <a:bodyPr vert="horz" lIns="360000" tIns="540000" rIns="360000" bIns="900000" rtlCol="0" anchor="ctr">
            <a:normAutofit/>
          </a:bodyPr>
          <a:lstStyle>
            <a:lvl1pPr>
              <a:lnSpc>
                <a:spcPct val="100000"/>
              </a:lnSpc>
              <a:defRPr sz="4000" b="0" i="0" cap="none" baseline="0">
                <a:solidFill>
                  <a:schemeClr val="bg1"/>
                </a:solidFill>
                <a:latin typeface="+mj-lt"/>
                <a:cs typeface="Arial" panose="020B0604020202020204" pitchFamily="34" charset="0"/>
              </a:defRPr>
            </a:lvl1pPr>
          </a:lstStyle>
          <a:p>
            <a:r>
              <a:rPr lang="en-GB"/>
              <a:t>Section break or </a:t>
            </a:r>
            <a:br>
              <a:rPr lang="en-GB"/>
            </a:br>
            <a:r>
              <a:rPr lang="en-GB"/>
              <a:t>quote to go here</a:t>
            </a:r>
          </a:p>
        </p:txBody>
      </p:sp>
      <p:sp>
        <p:nvSpPr>
          <p:cNvPr id="14" name="Text Placeholder 11">
            <a:extLst>
              <a:ext uri="{FF2B5EF4-FFF2-40B4-BE49-F238E27FC236}">
                <a16:creationId xmlns:a16="http://schemas.microsoft.com/office/drawing/2014/main" id="{B8F8606B-0F61-BF4C-B32D-FCCFCB0167C9}"/>
              </a:ext>
            </a:extLst>
          </p:cNvPr>
          <p:cNvSpPr>
            <a:spLocks noGrp="1"/>
          </p:cNvSpPr>
          <p:nvPr>
            <p:ph type="body" sz="quarter" idx="14" hasCustomPrompt="1"/>
          </p:nvPr>
        </p:nvSpPr>
        <p:spPr bwMode="gray">
          <a:xfrm>
            <a:off x="6383537" y="5573343"/>
            <a:ext cx="5184576" cy="286120"/>
          </a:xfrm>
        </p:spPr>
        <p:txBody>
          <a:bodyPr anchor="b">
            <a:noAutofit/>
          </a:bodyPr>
          <a:lstStyle>
            <a:lvl1pPr marL="0" indent="0">
              <a:lnSpc>
                <a:spcPct val="100000"/>
              </a:lnSpc>
              <a:buNone/>
              <a:defRPr sz="1400" b="0" i="0" cap="none">
                <a:solidFill>
                  <a:schemeClr val="bg1"/>
                </a:solidFill>
                <a:latin typeface="Arial" panose="020B0604020202020204" pitchFamily="34" charset="0"/>
                <a:cs typeface="Arial" panose="020B0604020202020204" pitchFamily="34" charset="0"/>
              </a:defRPr>
            </a:lvl1pPr>
          </a:lstStyle>
          <a:p>
            <a:pPr lvl="0"/>
            <a:r>
              <a:rPr lang="en-GB"/>
              <a:t>Caption/Name</a:t>
            </a:r>
          </a:p>
        </p:txBody>
      </p:sp>
      <p:sp>
        <p:nvSpPr>
          <p:cNvPr id="7" name="Text Placeholder 3">
            <a:extLst>
              <a:ext uri="{FF2B5EF4-FFF2-40B4-BE49-F238E27FC236}">
                <a16:creationId xmlns:a16="http://schemas.microsoft.com/office/drawing/2014/main" id="{85F1B4FE-FC7A-8F41-974C-5C7FA34CAF30}"/>
              </a:ext>
            </a:extLst>
          </p:cNvPr>
          <p:cNvSpPr>
            <a:spLocks noGrp="1"/>
          </p:cNvSpPr>
          <p:nvPr>
            <p:ph type="body" sz="quarter" idx="17" hasCustomPrompt="1"/>
          </p:nvPr>
        </p:nvSpPr>
        <p:spPr bwMode="gray">
          <a:xfrm>
            <a:off x="418212" y="5805264"/>
            <a:ext cx="1803526" cy="216024"/>
          </a:xfrm>
        </p:spPr>
        <p:txBody>
          <a:bodyPr>
            <a:noAutofit/>
          </a:bodyPr>
          <a:lstStyle>
            <a:lvl1pPr marL="0" indent="0" algn="l">
              <a:buNone/>
              <a:defRPr sz="800" b="0" i="0" cap="none">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WWF-Canon / Roger LE GUEN</a:t>
            </a:r>
          </a:p>
        </p:txBody>
      </p:sp>
    </p:spTree>
    <p:extLst>
      <p:ext uri="{BB962C8B-B14F-4D97-AF65-F5344CB8AC3E}">
        <p14:creationId xmlns:p14="http://schemas.microsoft.com/office/powerpoint/2010/main" val="127657157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Break Slide">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070ED039-F39B-D54D-9AF6-84C6E6F9CD2E}"/>
              </a:ext>
            </a:extLst>
          </p:cNvPr>
          <p:cNvSpPr>
            <a:spLocks noGrp="1"/>
          </p:cNvSpPr>
          <p:nvPr>
            <p:ph type="body" sz="quarter" idx="19" hasCustomPrompt="1"/>
          </p:nvPr>
        </p:nvSpPr>
        <p:spPr bwMode="gray">
          <a:xfrm>
            <a:off x="226809" y="223841"/>
            <a:ext cx="11732208" cy="5867870"/>
          </a:xfrm>
          <a:solidFill>
            <a:schemeClr val="tx1"/>
          </a:solidFill>
        </p:spPr>
        <p:txBody>
          <a:bodyPr wrap="square" lIns="360000" tIns="540000" rIns="360000" bIns="900000" anchor="ctr">
            <a:normAutofit/>
          </a:bodyPr>
          <a:lstStyle>
            <a:lvl1pPr marL="0" marR="0" indent="0" algn="ctr" defTabSz="914377" rtl="0" eaLnBrk="1" fontAlgn="auto" latinLnBrk="0" hangingPunct="1">
              <a:lnSpc>
                <a:spcPct val="100000"/>
              </a:lnSpc>
              <a:spcBef>
                <a:spcPts val="1000"/>
              </a:spcBef>
              <a:spcAft>
                <a:spcPts val="0"/>
              </a:spcAft>
              <a:buClrTx/>
              <a:buSzTx/>
              <a:buFontTx/>
              <a:buNone/>
              <a:tabLst/>
              <a:defRPr sz="4000" cap="none" baseline="0">
                <a:solidFill>
                  <a:schemeClr val="bg1"/>
                </a:solidFill>
                <a:latin typeface="+mj-lt"/>
                <a:cs typeface="Arial" panose="020B0604020202020204" pitchFamily="34" charset="0"/>
              </a:defRPr>
            </a:lvl1pPr>
            <a:lvl2pPr marL="457189" indent="0" algn="ctr">
              <a:buFontTx/>
              <a:buNone/>
              <a:defRPr sz="3200">
                <a:solidFill>
                  <a:schemeClr val="bg1"/>
                </a:solidFill>
                <a:latin typeface="Arial" panose="020B0604020202020204" pitchFamily="34" charset="0"/>
                <a:cs typeface="Arial" panose="020B0604020202020204" pitchFamily="34" charset="0"/>
              </a:defRPr>
            </a:lvl2pPr>
            <a:lvl3pPr marL="914377" indent="0" algn="ctr">
              <a:buFontTx/>
              <a:buNone/>
              <a:defRPr sz="3200">
                <a:solidFill>
                  <a:schemeClr val="bg1"/>
                </a:solidFill>
                <a:latin typeface="Arial" panose="020B0604020202020204" pitchFamily="34" charset="0"/>
                <a:cs typeface="Arial" panose="020B0604020202020204" pitchFamily="34" charset="0"/>
              </a:defRPr>
            </a:lvl3pPr>
            <a:lvl4pPr marL="1371566" indent="0" algn="ctr">
              <a:buFontTx/>
              <a:buNone/>
              <a:defRPr sz="3200">
                <a:solidFill>
                  <a:schemeClr val="bg1"/>
                </a:solidFill>
                <a:latin typeface="Arial" panose="020B0604020202020204" pitchFamily="34" charset="0"/>
                <a:cs typeface="Arial" panose="020B0604020202020204" pitchFamily="34" charset="0"/>
              </a:defRPr>
            </a:lvl4pPr>
            <a:lvl5pPr marL="1828754" indent="0" algn="ctr">
              <a:buFontTx/>
              <a:buNone/>
              <a:defRPr sz="3200">
                <a:solidFill>
                  <a:schemeClr val="bg1"/>
                </a:solidFill>
                <a:latin typeface="Arial" panose="020B0604020202020204" pitchFamily="34" charset="0"/>
                <a:cs typeface="Arial" panose="020B0604020202020204" pitchFamily="34" charset="0"/>
              </a:defRPr>
            </a:lvl5pPr>
          </a:lstStyle>
          <a:p>
            <a:pPr marL="0" marR="0" lvl="0" indent="0" algn="ctr" defTabSz="914377" rtl="0" eaLnBrk="1" fontAlgn="auto" latinLnBrk="0" hangingPunct="1">
              <a:lnSpc>
                <a:spcPct val="100000"/>
              </a:lnSpc>
              <a:spcBef>
                <a:spcPts val="1000"/>
              </a:spcBef>
              <a:spcAft>
                <a:spcPts val="0"/>
              </a:spcAft>
              <a:buClrTx/>
              <a:buSzTx/>
              <a:buFontTx/>
              <a:buNone/>
              <a:tabLst/>
              <a:defRPr/>
            </a:pPr>
            <a:r>
              <a:rPr lang="en-GB"/>
              <a:t>Section break or quote to go here</a:t>
            </a:r>
          </a:p>
        </p:txBody>
      </p:sp>
      <p:sp>
        <p:nvSpPr>
          <p:cNvPr id="5" name="Footer Placeholder 4">
            <a:extLst>
              <a:ext uri="{FF2B5EF4-FFF2-40B4-BE49-F238E27FC236}">
                <a16:creationId xmlns:a16="http://schemas.microsoft.com/office/drawing/2014/main" id="{4E6292FD-3F2D-9442-8676-5CFC6F90CB5C}"/>
              </a:ext>
            </a:extLst>
          </p:cNvPr>
          <p:cNvSpPr>
            <a:spLocks noGrp="1"/>
          </p:cNvSpPr>
          <p:nvPr>
            <p:ph type="ftr" sz="quarter" idx="11"/>
          </p:nvPr>
        </p:nvSpPr>
        <p:spPr bwMode="gray">
          <a:xfrm>
            <a:off x="232780" y="6267451"/>
            <a:ext cx="11732208" cy="365125"/>
          </a:xfrm>
          <a:prstGeom prst="rect">
            <a:avLst/>
          </a:prstGeom>
        </p:spPr>
        <p:txBody>
          <a:bodyPr/>
          <a:lstStyle>
            <a:lvl1pPr>
              <a:defRPr>
                <a:cs typeface="Arial" panose="020B0604020202020204" pitchFamily="34" charset="0"/>
              </a:defRPr>
            </a:lvl1pPr>
          </a:lstStyle>
          <a:p>
            <a:r>
              <a:rPr lang="en-GB"/>
              <a:t>WWF Switzerland</a:t>
            </a:r>
          </a:p>
        </p:txBody>
      </p:sp>
      <p:sp>
        <p:nvSpPr>
          <p:cNvPr id="6" name="Slide Number Placeholder 5">
            <a:extLst>
              <a:ext uri="{FF2B5EF4-FFF2-40B4-BE49-F238E27FC236}">
                <a16:creationId xmlns:a16="http://schemas.microsoft.com/office/drawing/2014/main" id="{9477B879-BBA4-D543-ADDB-94061A56EFB7}"/>
              </a:ext>
            </a:extLst>
          </p:cNvPr>
          <p:cNvSpPr>
            <a:spLocks noGrp="1"/>
          </p:cNvSpPr>
          <p:nvPr>
            <p:ph type="sldNum" sz="quarter" idx="12"/>
          </p:nvPr>
        </p:nvSpPr>
        <p:spPr bwMode="gray">
          <a:xfrm>
            <a:off x="11423921" y="6267450"/>
            <a:ext cx="541067" cy="365125"/>
          </a:xfrm>
          <a:prstGeom prst="rect">
            <a:avLst/>
          </a:prstGeom>
        </p:spPr>
        <p:txBody>
          <a:bodyPr/>
          <a:lstStyle/>
          <a:p>
            <a:fld id="{96F7679E-DE04-904C-B326-A7ED40143975}" type="slidenum">
              <a:rPr lang="en-GB" smtClean="0"/>
              <a:t>‹#›</a:t>
            </a:fld>
            <a:endParaRPr lang="en-GB"/>
          </a:p>
        </p:txBody>
      </p:sp>
      <p:sp>
        <p:nvSpPr>
          <p:cNvPr id="9" name="Text Placeholder 11">
            <a:extLst>
              <a:ext uri="{FF2B5EF4-FFF2-40B4-BE49-F238E27FC236}">
                <a16:creationId xmlns:a16="http://schemas.microsoft.com/office/drawing/2014/main" id="{3AAF0580-970C-434D-868B-D41A8D5D0AD4}"/>
              </a:ext>
            </a:extLst>
          </p:cNvPr>
          <p:cNvSpPr>
            <a:spLocks noGrp="1"/>
          </p:cNvSpPr>
          <p:nvPr>
            <p:ph type="body" sz="quarter" idx="14" hasCustomPrompt="1"/>
          </p:nvPr>
        </p:nvSpPr>
        <p:spPr bwMode="gray">
          <a:xfrm>
            <a:off x="461765" y="5573343"/>
            <a:ext cx="11322249" cy="286120"/>
          </a:xfrm>
        </p:spPr>
        <p:txBody>
          <a:bodyPr anchor="b">
            <a:noAutofit/>
          </a:bodyPr>
          <a:lstStyle>
            <a:lvl1pPr marL="0" indent="0" algn="ctr">
              <a:lnSpc>
                <a:spcPct val="100000"/>
              </a:lnSpc>
              <a:buNone/>
              <a:defRPr sz="1400" b="0" i="0" cap="none">
                <a:solidFill>
                  <a:schemeClr val="bg1"/>
                </a:solidFill>
                <a:latin typeface="Arial" panose="020B0604020202020204" pitchFamily="34" charset="0"/>
                <a:cs typeface="Arial" panose="020B0604020202020204" pitchFamily="34" charset="0"/>
              </a:defRPr>
            </a:lvl1pPr>
          </a:lstStyle>
          <a:p>
            <a:pPr lvl="0"/>
            <a:r>
              <a:rPr lang="en-GB"/>
              <a:t>Caption/Name</a:t>
            </a:r>
          </a:p>
        </p:txBody>
      </p:sp>
    </p:spTree>
    <p:extLst>
      <p:ext uri="{BB962C8B-B14F-4D97-AF65-F5344CB8AC3E}">
        <p14:creationId xmlns:p14="http://schemas.microsoft.com/office/powerpoint/2010/main" val="59615209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 Headin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B6C4D927-0BBE-6446-B2AD-7B22A9588D9D}"/>
              </a:ext>
            </a:extLst>
          </p:cNvPr>
          <p:cNvPicPr>
            <a:picLocks noChangeAspect="1"/>
          </p:cNvPicPr>
          <p:nvPr userDrawn="1"/>
        </p:nvPicPr>
        <p:blipFill>
          <a:blip r:embed="rId2"/>
          <a:stretch>
            <a:fillRect/>
          </a:stretch>
        </p:blipFill>
        <p:spPr bwMode="gray">
          <a:xfrm>
            <a:off x="452439" y="225426"/>
            <a:ext cx="867536" cy="972132"/>
          </a:xfrm>
          <a:prstGeom prst="rect">
            <a:avLst/>
          </a:prstGeom>
        </p:spPr>
      </p:pic>
      <p:sp>
        <p:nvSpPr>
          <p:cNvPr id="34" name="Picture Placeholder 33">
            <a:extLst>
              <a:ext uri="{FF2B5EF4-FFF2-40B4-BE49-F238E27FC236}">
                <a16:creationId xmlns:a16="http://schemas.microsoft.com/office/drawing/2014/main" id="{2892CEA9-F18A-3143-88A9-AD8AFD30E8E2}"/>
              </a:ext>
            </a:extLst>
          </p:cNvPr>
          <p:cNvSpPr>
            <a:spLocks noGrp="1"/>
          </p:cNvSpPr>
          <p:nvPr>
            <p:ph type="pic" sz="quarter" idx="10" hasCustomPrompt="1"/>
          </p:nvPr>
        </p:nvSpPr>
        <p:spPr bwMode="gray">
          <a:xfrm>
            <a:off x="227014" y="225426"/>
            <a:ext cx="11737975" cy="6407151"/>
          </a:xfrm>
          <a:custGeom>
            <a:avLst/>
            <a:gdLst>
              <a:gd name="connsiteX0" fmla="*/ 0 w 11737975"/>
              <a:gd name="connsiteY0" fmla="*/ 0 h 6407150"/>
              <a:gd name="connsiteX1" fmla="*/ 225425 w 11737975"/>
              <a:gd name="connsiteY1" fmla="*/ 0 h 6407150"/>
              <a:gd name="connsiteX2" fmla="*/ 225425 w 11737975"/>
              <a:gd name="connsiteY2" fmla="*/ 972132 h 6407150"/>
              <a:gd name="connsiteX3" fmla="*/ 1092961 w 11737975"/>
              <a:gd name="connsiteY3" fmla="*/ 972132 h 6407150"/>
              <a:gd name="connsiteX4" fmla="*/ 1092961 w 11737975"/>
              <a:gd name="connsiteY4" fmla="*/ 0 h 6407150"/>
              <a:gd name="connsiteX5" fmla="*/ 11737975 w 11737975"/>
              <a:gd name="connsiteY5" fmla="*/ 0 h 6407150"/>
              <a:gd name="connsiteX6" fmla="*/ 11737975 w 11737975"/>
              <a:gd name="connsiteY6" fmla="*/ 6407150 h 6407150"/>
              <a:gd name="connsiteX7" fmla="*/ 0 w 11737975"/>
              <a:gd name="connsiteY7" fmla="*/ 6407150 h 640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37975" h="6407150">
                <a:moveTo>
                  <a:pt x="0" y="0"/>
                </a:moveTo>
                <a:lnTo>
                  <a:pt x="225425" y="0"/>
                </a:lnTo>
                <a:lnTo>
                  <a:pt x="225425" y="972132"/>
                </a:lnTo>
                <a:lnTo>
                  <a:pt x="1092961" y="972132"/>
                </a:lnTo>
                <a:lnTo>
                  <a:pt x="1092961" y="0"/>
                </a:lnTo>
                <a:lnTo>
                  <a:pt x="11737975" y="0"/>
                </a:lnTo>
                <a:lnTo>
                  <a:pt x="11737975" y="6407150"/>
                </a:lnTo>
                <a:lnTo>
                  <a:pt x="0" y="6407150"/>
                </a:lnTo>
                <a:close/>
              </a:path>
            </a:pathLst>
          </a:custGeom>
          <a:blipFill>
            <a:blip r:embed="rId3"/>
            <a:stretch>
              <a:fillRect t="-12292" b="-12292"/>
            </a:stretch>
          </a:blipFill>
        </p:spPr>
        <p:txBody>
          <a:bodyPr wrap="square" anchor="ctr">
            <a:noAutofit/>
          </a:bodyPr>
          <a:lstStyle>
            <a:lvl1pPr marL="0" indent="0" algn="ctr">
              <a:buFontTx/>
              <a:buNone/>
              <a:defRPr b="0" i="0">
                <a:solidFill>
                  <a:schemeClr val="bg1"/>
                </a:solidFill>
                <a:latin typeface="+mj-lt"/>
                <a:cs typeface="Arial" panose="020B0604020202020204" pitchFamily="34" charset="0"/>
              </a:defRPr>
            </a:lvl1pPr>
          </a:lstStyle>
          <a:p>
            <a:r>
              <a:rPr lang="en-GB"/>
              <a:t>CLICK HERE TO ADD A NEW IMAGE</a:t>
            </a:r>
          </a:p>
        </p:txBody>
      </p:sp>
      <p:sp>
        <p:nvSpPr>
          <p:cNvPr id="7" name="Title 1">
            <a:extLst>
              <a:ext uri="{FF2B5EF4-FFF2-40B4-BE49-F238E27FC236}">
                <a16:creationId xmlns:a16="http://schemas.microsoft.com/office/drawing/2014/main" id="{0249AB8F-BFB3-1E47-86F3-B5B3FD9A6209}"/>
              </a:ext>
            </a:extLst>
          </p:cNvPr>
          <p:cNvSpPr>
            <a:spLocks noGrp="1"/>
          </p:cNvSpPr>
          <p:nvPr>
            <p:ph type="title" hasCustomPrompt="1"/>
          </p:nvPr>
        </p:nvSpPr>
        <p:spPr bwMode="gray">
          <a:xfrm>
            <a:off x="0" y="4293096"/>
            <a:ext cx="6096000" cy="1728000"/>
          </a:xfrm>
          <a:solidFill>
            <a:schemeClr val="tx1"/>
          </a:solidFill>
        </p:spPr>
        <p:txBody>
          <a:bodyPr wrap="square" lIns="432000" tIns="251999" rIns="251999" bIns="251999" anchor="ctr" anchorCtr="0">
            <a:noAutofit/>
          </a:bodyPr>
          <a:lstStyle>
            <a:lvl1pPr>
              <a:defRPr sz="5000" b="0" i="0" cap="none" baseline="0">
                <a:solidFill>
                  <a:schemeClr val="bg1"/>
                </a:solidFill>
                <a:latin typeface="+mj-lt"/>
                <a:cs typeface="Arial" panose="020B0604020202020204" pitchFamily="34" charset="0"/>
              </a:defRPr>
            </a:lvl1pPr>
          </a:lstStyle>
          <a:p>
            <a:r>
              <a:rPr lang="en-GB"/>
              <a:t>Presentation heading </a:t>
            </a:r>
            <a:br>
              <a:rPr lang="en-GB"/>
            </a:br>
            <a:r>
              <a:rPr lang="en-GB"/>
              <a:t>to go here</a:t>
            </a:r>
          </a:p>
        </p:txBody>
      </p:sp>
      <p:sp>
        <p:nvSpPr>
          <p:cNvPr id="6" name="Text Placeholder 3">
            <a:extLst>
              <a:ext uri="{FF2B5EF4-FFF2-40B4-BE49-F238E27FC236}">
                <a16:creationId xmlns:a16="http://schemas.microsoft.com/office/drawing/2014/main" id="{686E1BE7-4A8D-F049-9E1E-A10DB81A7B12}"/>
              </a:ext>
            </a:extLst>
          </p:cNvPr>
          <p:cNvSpPr>
            <a:spLocks noGrp="1"/>
          </p:cNvSpPr>
          <p:nvPr>
            <p:ph type="body" sz="quarter" idx="12" hasCustomPrompt="1"/>
          </p:nvPr>
        </p:nvSpPr>
        <p:spPr bwMode="gray">
          <a:xfrm>
            <a:off x="8790966" y="6165304"/>
            <a:ext cx="2979267" cy="288032"/>
          </a:xfrm>
        </p:spPr>
        <p:txBody>
          <a:bodyPr>
            <a:noAutofit/>
          </a:bodyPr>
          <a:lstStyle>
            <a:lvl1pPr marL="0" indent="0" algn="r">
              <a:buNone/>
              <a:defRPr sz="1800" b="0" i="0" cap="none">
                <a:solidFill>
                  <a:schemeClr val="bg1"/>
                </a:solidFill>
                <a:latin typeface="+mn-lt"/>
                <a:ea typeface="Arial" panose="020B0604020202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pPr lvl="0"/>
            <a:r>
              <a:rPr lang="en-GB"/>
              <a:t>Month XXXX</a:t>
            </a:r>
          </a:p>
        </p:txBody>
      </p:sp>
      <p:sp>
        <p:nvSpPr>
          <p:cNvPr id="8" name="Text Placeholder 3">
            <a:extLst>
              <a:ext uri="{FF2B5EF4-FFF2-40B4-BE49-F238E27FC236}">
                <a16:creationId xmlns:a16="http://schemas.microsoft.com/office/drawing/2014/main" id="{99765D7B-D445-CF45-AACD-55A91F0038E9}"/>
              </a:ext>
            </a:extLst>
          </p:cNvPr>
          <p:cNvSpPr>
            <a:spLocks noGrp="1"/>
          </p:cNvSpPr>
          <p:nvPr>
            <p:ph type="body" sz="quarter" idx="13" hasCustomPrompt="1"/>
          </p:nvPr>
        </p:nvSpPr>
        <p:spPr bwMode="gray">
          <a:xfrm>
            <a:off x="418212" y="6309320"/>
            <a:ext cx="1803526" cy="216024"/>
          </a:xfrm>
        </p:spPr>
        <p:txBody>
          <a:bodyPr>
            <a:noAutofit/>
          </a:bodyPr>
          <a:lstStyle>
            <a:lvl1pPr marL="0" indent="0" algn="l">
              <a:buNone/>
              <a:defRPr sz="800" b="0" i="0" cap="none">
                <a:solidFill>
                  <a:schemeClr val="bg1"/>
                </a:solidFill>
                <a:latin typeface="+mn-lt"/>
                <a:ea typeface="Arial" panose="020B0604020202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WWF-Canon / Michel GUNTHER</a:t>
            </a:r>
          </a:p>
        </p:txBody>
      </p:sp>
    </p:spTree>
    <p:extLst>
      <p:ext uri="{BB962C8B-B14F-4D97-AF65-F5344CB8AC3E}">
        <p14:creationId xmlns:p14="http://schemas.microsoft.com/office/powerpoint/2010/main" val="2919863115"/>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Image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F83672B3-C2FB-DD4A-82AE-C8B1FFE41B9E}"/>
              </a:ext>
            </a:extLst>
          </p:cNvPr>
          <p:cNvSpPr>
            <a:spLocks noGrp="1"/>
          </p:cNvSpPr>
          <p:nvPr>
            <p:ph type="pic" sz="quarter" idx="12" hasCustomPrompt="1"/>
          </p:nvPr>
        </p:nvSpPr>
        <p:spPr bwMode="gray">
          <a:xfrm>
            <a:off x="232777" y="225426"/>
            <a:ext cx="11732211" cy="5867871"/>
          </a:xfrm>
          <a:blipFill>
            <a:blip r:embed="rId2"/>
            <a:srcRect/>
            <a:stretch>
              <a:fillRect l="49" t="-6762" r="-30303" b="-66941"/>
            </a:stretch>
          </a:blipFill>
        </p:spPr>
        <p:txBody>
          <a:bodyPr anchor="ctr"/>
          <a:lstStyle>
            <a:lvl1pPr marL="0" indent="0" algn="ctr">
              <a:buNone/>
              <a:defRPr b="0" i="0">
                <a:solidFill>
                  <a:schemeClr val="bg1"/>
                </a:solidFill>
                <a:latin typeface="+mj-lt"/>
                <a:cs typeface="Arial" panose="020B0604020202020204" pitchFamily="34" charset="0"/>
              </a:defRPr>
            </a:lvl1pPr>
          </a:lstStyle>
          <a:p>
            <a:r>
              <a:rPr lang="en-GB"/>
              <a:t>CLICK HERE TO ADD A NEW IMAGE</a:t>
            </a:r>
          </a:p>
        </p:txBody>
      </p:sp>
      <p:sp>
        <p:nvSpPr>
          <p:cNvPr id="2" name="Title 1">
            <a:extLst>
              <a:ext uri="{FF2B5EF4-FFF2-40B4-BE49-F238E27FC236}">
                <a16:creationId xmlns:a16="http://schemas.microsoft.com/office/drawing/2014/main" id="{8254E51C-CFAD-D347-A9DF-2D450F55750D}"/>
              </a:ext>
            </a:extLst>
          </p:cNvPr>
          <p:cNvSpPr>
            <a:spLocks noGrp="1"/>
          </p:cNvSpPr>
          <p:nvPr>
            <p:ph type="title" hasCustomPrompt="1"/>
          </p:nvPr>
        </p:nvSpPr>
        <p:spPr bwMode="gray">
          <a:xfrm>
            <a:off x="2" y="1162212"/>
            <a:ext cx="4691061" cy="772107"/>
          </a:xfrm>
          <a:solidFill>
            <a:schemeClr val="tx1"/>
          </a:solidFill>
        </p:spPr>
        <p:txBody>
          <a:bodyPr wrap="square" lIns="432000" tIns="180000" rIns="251999" bIns="36000" numCol="1" anchor="b" anchorCtr="0">
            <a:spAutoFit/>
          </a:bodyPr>
          <a:lstStyle>
            <a:lvl1pPr>
              <a:defRPr sz="4000" b="0" i="0">
                <a:solidFill>
                  <a:schemeClr val="bg1"/>
                </a:solidFill>
                <a:latin typeface="+mj-lt"/>
                <a:cs typeface="Arial" panose="020B0604020202020204" pitchFamily="34" charset="0"/>
              </a:defRPr>
            </a:lvl1pPr>
          </a:lstStyle>
          <a:p>
            <a:r>
              <a:rPr lang="en-GB"/>
              <a:t>Title to go here</a:t>
            </a:r>
          </a:p>
        </p:txBody>
      </p:sp>
      <p:sp>
        <p:nvSpPr>
          <p:cNvPr id="7" name="Subtitle 2">
            <a:extLst>
              <a:ext uri="{FF2B5EF4-FFF2-40B4-BE49-F238E27FC236}">
                <a16:creationId xmlns:a16="http://schemas.microsoft.com/office/drawing/2014/main" id="{2F3EDBAE-FA8A-1F42-BF5B-49DB46F0681F}"/>
              </a:ext>
            </a:extLst>
          </p:cNvPr>
          <p:cNvSpPr>
            <a:spLocks noGrp="1"/>
          </p:cNvSpPr>
          <p:nvPr>
            <p:ph type="subTitle" idx="1" hasCustomPrompt="1"/>
          </p:nvPr>
        </p:nvSpPr>
        <p:spPr bwMode="gray">
          <a:xfrm>
            <a:off x="2" y="1932295"/>
            <a:ext cx="4691061" cy="3955130"/>
          </a:xfrm>
          <a:solidFill>
            <a:schemeClr val="tx1"/>
          </a:solidFill>
        </p:spPr>
        <p:txBody>
          <a:bodyPr wrap="square" lIns="432000" tIns="108000" rIns="251999" bIns="251999" numCol="1" anchor="t" anchorCtr="0">
            <a:spAutoFit/>
          </a:bodyPr>
          <a:lstStyle>
            <a:lvl1pPr marL="0" indent="0" algn="l">
              <a:lnSpc>
                <a:spcPct val="100000"/>
              </a:lnSpc>
              <a:buNone/>
              <a:defRPr sz="1800" b="0" i="0" cap="none">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Body copy to go here</a:t>
            </a:r>
          </a:p>
          <a:p>
            <a:endParaRPr lang="en-GB"/>
          </a:p>
          <a:p>
            <a:endParaRPr lang="en-GB"/>
          </a:p>
          <a:p>
            <a:endParaRPr lang="en-GB"/>
          </a:p>
          <a:p>
            <a:endParaRPr lang="en-GB"/>
          </a:p>
          <a:p>
            <a:endParaRPr lang="en-GB"/>
          </a:p>
          <a:p>
            <a:endParaRPr lang="en-GB"/>
          </a:p>
          <a:p>
            <a:endParaRPr lang="en-GB"/>
          </a:p>
          <a:p>
            <a:endParaRPr lang="en-GB"/>
          </a:p>
        </p:txBody>
      </p:sp>
      <p:sp>
        <p:nvSpPr>
          <p:cNvPr id="5" name="Footer Placeholder 4">
            <a:extLst>
              <a:ext uri="{FF2B5EF4-FFF2-40B4-BE49-F238E27FC236}">
                <a16:creationId xmlns:a16="http://schemas.microsoft.com/office/drawing/2014/main" id="{05C0683F-544F-884E-AA43-CFE3D26A0277}"/>
              </a:ext>
            </a:extLst>
          </p:cNvPr>
          <p:cNvSpPr>
            <a:spLocks noGrp="1"/>
          </p:cNvSpPr>
          <p:nvPr>
            <p:ph type="ftr" sz="quarter" idx="13"/>
          </p:nvPr>
        </p:nvSpPr>
        <p:spPr bwMode="gray"/>
        <p:txBody>
          <a:bodyPr/>
          <a:lstStyle>
            <a:lvl1pPr>
              <a:defRPr>
                <a:cs typeface="Arial" panose="020B0604020202020204" pitchFamily="34" charset="0"/>
              </a:defRPr>
            </a:lvl1pPr>
          </a:lstStyle>
          <a:p>
            <a:r>
              <a:rPr lang="en-GB"/>
              <a:t>WWF Switzerland</a:t>
            </a:r>
          </a:p>
        </p:txBody>
      </p:sp>
      <p:sp>
        <p:nvSpPr>
          <p:cNvPr id="8" name="Slide Number Placeholder 7">
            <a:extLst>
              <a:ext uri="{FF2B5EF4-FFF2-40B4-BE49-F238E27FC236}">
                <a16:creationId xmlns:a16="http://schemas.microsoft.com/office/drawing/2014/main" id="{8B5B7FAE-CF5D-7542-8265-4C565E6320FC}"/>
              </a:ext>
            </a:extLst>
          </p:cNvPr>
          <p:cNvSpPr>
            <a:spLocks noGrp="1"/>
          </p:cNvSpPr>
          <p:nvPr>
            <p:ph type="sldNum" sz="quarter" idx="14"/>
          </p:nvPr>
        </p:nvSpPr>
        <p:spPr bwMode="gray"/>
        <p:txBody>
          <a:bodyPr/>
          <a:lstStyle/>
          <a:p>
            <a:fld id="{01D4B372-C4E9-DB48-93BA-62F9C68D8B35}" type="slidenum">
              <a:rPr lang="en-GB" smtClean="0"/>
              <a:pPr/>
              <a:t>‹#›</a:t>
            </a:fld>
            <a:endParaRPr lang="en-GB"/>
          </a:p>
        </p:txBody>
      </p:sp>
      <p:sp>
        <p:nvSpPr>
          <p:cNvPr id="10" name="Text Placeholder 3">
            <a:extLst>
              <a:ext uri="{FF2B5EF4-FFF2-40B4-BE49-F238E27FC236}">
                <a16:creationId xmlns:a16="http://schemas.microsoft.com/office/drawing/2014/main" id="{F637EFC0-4341-6D49-B324-93D8D3832037}"/>
              </a:ext>
            </a:extLst>
          </p:cNvPr>
          <p:cNvSpPr>
            <a:spLocks noGrp="1"/>
          </p:cNvSpPr>
          <p:nvPr>
            <p:ph type="body" sz="quarter" idx="17" hasCustomPrompt="1"/>
          </p:nvPr>
        </p:nvSpPr>
        <p:spPr bwMode="gray">
          <a:xfrm>
            <a:off x="7896200" y="5805264"/>
            <a:ext cx="3963766" cy="216024"/>
          </a:xfrm>
        </p:spPr>
        <p:txBody>
          <a:bodyPr>
            <a:noAutofit/>
          </a:bodyPr>
          <a:lstStyle>
            <a:lvl1pPr marL="0" indent="0" algn="r">
              <a:buNone/>
              <a:defRPr sz="800" b="0" i="0" cap="none">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Jonathan </a:t>
            </a:r>
            <a:r>
              <a:rPr lang="en-GB" err="1">
                <a:effectLst/>
                <a:latin typeface="Arial" panose="020B0604020202020204" pitchFamily="34" charset="0"/>
              </a:rPr>
              <a:t>Caramanus</a:t>
            </a:r>
            <a:r>
              <a:rPr lang="en-GB">
                <a:effectLst/>
                <a:latin typeface="Arial" panose="020B0604020202020204" pitchFamily="34" charset="0"/>
              </a:rPr>
              <a:t> / Green Renaissance / WWF-UK</a:t>
            </a:r>
          </a:p>
        </p:txBody>
      </p:sp>
    </p:spTree>
    <p:extLst>
      <p:ext uri="{BB962C8B-B14F-4D97-AF65-F5344CB8AC3E}">
        <p14:creationId xmlns:p14="http://schemas.microsoft.com/office/powerpoint/2010/main" val="2778267519"/>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Image Slide">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63375380-ADDE-7248-972F-6B316D32D799}"/>
              </a:ext>
            </a:extLst>
          </p:cNvPr>
          <p:cNvSpPr>
            <a:spLocks noGrp="1"/>
          </p:cNvSpPr>
          <p:nvPr>
            <p:ph type="pic" sz="quarter" idx="12" hasCustomPrompt="1"/>
          </p:nvPr>
        </p:nvSpPr>
        <p:spPr bwMode="gray">
          <a:xfrm>
            <a:off x="227014" y="225426"/>
            <a:ext cx="11737975" cy="5867871"/>
          </a:xfrm>
          <a:blipFill>
            <a:blip r:embed="rId2"/>
            <a:stretch>
              <a:fillRect l="-312" t="-14323" r="-303" b="-22545"/>
            </a:stretch>
          </a:blipFill>
        </p:spPr>
        <p:txBody>
          <a:bodyPr anchor="ctr"/>
          <a:lstStyle>
            <a:lvl1pPr marL="0" indent="0" algn="ctr">
              <a:buNone/>
              <a:defRPr b="0" i="0">
                <a:solidFill>
                  <a:schemeClr val="bg1"/>
                </a:solidFill>
                <a:latin typeface="+mj-lt"/>
                <a:cs typeface="Arial" panose="020B0604020202020204" pitchFamily="34" charset="0"/>
              </a:defRPr>
            </a:lvl1pPr>
          </a:lstStyle>
          <a:p>
            <a:r>
              <a:rPr lang="en-GB"/>
              <a:t>CLICK HERE TO ADD A NEW IMAGE</a:t>
            </a:r>
          </a:p>
        </p:txBody>
      </p:sp>
      <p:sp>
        <p:nvSpPr>
          <p:cNvPr id="2" name="Title 1">
            <a:extLst>
              <a:ext uri="{FF2B5EF4-FFF2-40B4-BE49-F238E27FC236}">
                <a16:creationId xmlns:a16="http://schemas.microsoft.com/office/drawing/2014/main" id="{8254E51C-CFAD-D347-A9DF-2D450F55750D}"/>
              </a:ext>
            </a:extLst>
          </p:cNvPr>
          <p:cNvSpPr>
            <a:spLocks noGrp="1"/>
          </p:cNvSpPr>
          <p:nvPr>
            <p:ph type="title" hasCustomPrompt="1"/>
          </p:nvPr>
        </p:nvSpPr>
        <p:spPr bwMode="gray">
          <a:xfrm>
            <a:off x="7535863" y="1162212"/>
            <a:ext cx="4656137" cy="772107"/>
          </a:xfrm>
          <a:solidFill>
            <a:schemeClr val="tx1"/>
          </a:solidFill>
        </p:spPr>
        <p:txBody>
          <a:bodyPr wrap="square" lIns="251999" tIns="180000" rIns="432000" bIns="36000" numCol="1" anchor="b" anchorCtr="0">
            <a:spAutoFit/>
          </a:bodyPr>
          <a:lstStyle>
            <a:lvl1pPr>
              <a:defRPr sz="4000" b="0" i="0">
                <a:solidFill>
                  <a:schemeClr val="bg1"/>
                </a:solidFill>
                <a:latin typeface="+mj-lt"/>
                <a:cs typeface="Arial" panose="020B0604020202020204" pitchFamily="34" charset="0"/>
              </a:defRPr>
            </a:lvl1pPr>
          </a:lstStyle>
          <a:p>
            <a:r>
              <a:rPr lang="en-GB"/>
              <a:t>Title to go here</a:t>
            </a:r>
          </a:p>
        </p:txBody>
      </p:sp>
      <p:sp>
        <p:nvSpPr>
          <p:cNvPr id="7" name="Subtitle 2">
            <a:extLst>
              <a:ext uri="{FF2B5EF4-FFF2-40B4-BE49-F238E27FC236}">
                <a16:creationId xmlns:a16="http://schemas.microsoft.com/office/drawing/2014/main" id="{2F3EDBAE-FA8A-1F42-BF5B-49DB46F0681F}"/>
              </a:ext>
            </a:extLst>
          </p:cNvPr>
          <p:cNvSpPr>
            <a:spLocks noGrp="1"/>
          </p:cNvSpPr>
          <p:nvPr>
            <p:ph type="subTitle" idx="1" hasCustomPrompt="1"/>
          </p:nvPr>
        </p:nvSpPr>
        <p:spPr bwMode="gray">
          <a:xfrm>
            <a:off x="7535863" y="1934318"/>
            <a:ext cx="4656137" cy="3846075"/>
          </a:xfrm>
          <a:solidFill>
            <a:schemeClr val="tx1"/>
          </a:solidFill>
        </p:spPr>
        <p:txBody>
          <a:bodyPr wrap="square" lIns="251999" tIns="108000" rIns="432000" bIns="251999" numCol="1" anchor="t" anchorCtr="0">
            <a:spAutoFit/>
          </a:bodyPr>
          <a:lstStyle>
            <a:lvl1pPr marL="0" indent="0" algn="l">
              <a:lnSpc>
                <a:spcPct val="100000"/>
              </a:lnSpc>
              <a:buNone/>
              <a:defRPr sz="1800" b="0" i="0" cap="none">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Body copy to go here</a:t>
            </a:r>
          </a:p>
          <a:p>
            <a:endParaRPr lang="en-GB"/>
          </a:p>
          <a:p>
            <a:endParaRPr lang="en-GB"/>
          </a:p>
          <a:p>
            <a:endParaRPr lang="en-GB"/>
          </a:p>
          <a:p>
            <a:endParaRPr lang="en-GB"/>
          </a:p>
          <a:p>
            <a:endParaRPr lang="en-GB"/>
          </a:p>
          <a:p>
            <a:endParaRPr lang="en-GB"/>
          </a:p>
          <a:p>
            <a:endParaRPr lang="en-GB"/>
          </a:p>
          <a:p>
            <a:endParaRPr lang="en-GB"/>
          </a:p>
        </p:txBody>
      </p:sp>
      <p:sp>
        <p:nvSpPr>
          <p:cNvPr id="5" name="Footer Placeholder 4">
            <a:extLst>
              <a:ext uri="{FF2B5EF4-FFF2-40B4-BE49-F238E27FC236}">
                <a16:creationId xmlns:a16="http://schemas.microsoft.com/office/drawing/2014/main" id="{05C0683F-544F-884E-AA43-CFE3D26A0277}"/>
              </a:ext>
            </a:extLst>
          </p:cNvPr>
          <p:cNvSpPr>
            <a:spLocks noGrp="1"/>
          </p:cNvSpPr>
          <p:nvPr>
            <p:ph type="ftr" sz="quarter" idx="13"/>
          </p:nvPr>
        </p:nvSpPr>
        <p:spPr bwMode="gray"/>
        <p:txBody>
          <a:bodyPr/>
          <a:lstStyle>
            <a:lvl1pPr>
              <a:defRPr>
                <a:cs typeface="Arial" panose="020B0604020202020204" pitchFamily="34" charset="0"/>
              </a:defRPr>
            </a:lvl1pPr>
          </a:lstStyle>
          <a:p>
            <a:r>
              <a:rPr lang="en-GB"/>
              <a:t>WWF Switzerland</a:t>
            </a:r>
          </a:p>
        </p:txBody>
      </p:sp>
      <p:sp>
        <p:nvSpPr>
          <p:cNvPr id="8" name="Slide Number Placeholder 7">
            <a:extLst>
              <a:ext uri="{FF2B5EF4-FFF2-40B4-BE49-F238E27FC236}">
                <a16:creationId xmlns:a16="http://schemas.microsoft.com/office/drawing/2014/main" id="{8B5B7FAE-CF5D-7542-8265-4C565E6320FC}"/>
              </a:ext>
            </a:extLst>
          </p:cNvPr>
          <p:cNvSpPr>
            <a:spLocks noGrp="1"/>
          </p:cNvSpPr>
          <p:nvPr>
            <p:ph type="sldNum" sz="quarter" idx="14"/>
          </p:nvPr>
        </p:nvSpPr>
        <p:spPr bwMode="gray"/>
        <p:txBody>
          <a:bodyPr/>
          <a:lstStyle/>
          <a:p>
            <a:fld id="{01D4B372-C4E9-DB48-93BA-62F9C68D8B35}" type="slidenum">
              <a:rPr lang="en-GB" smtClean="0"/>
              <a:pPr/>
              <a:t>‹#›</a:t>
            </a:fld>
            <a:endParaRPr lang="en-GB"/>
          </a:p>
        </p:txBody>
      </p:sp>
      <p:sp>
        <p:nvSpPr>
          <p:cNvPr id="9" name="Text Placeholder 3">
            <a:extLst>
              <a:ext uri="{FF2B5EF4-FFF2-40B4-BE49-F238E27FC236}">
                <a16:creationId xmlns:a16="http://schemas.microsoft.com/office/drawing/2014/main" id="{B1A39360-71E6-744B-BDFF-998D069FD1CE}"/>
              </a:ext>
            </a:extLst>
          </p:cNvPr>
          <p:cNvSpPr>
            <a:spLocks noGrp="1"/>
          </p:cNvSpPr>
          <p:nvPr>
            <p:ph type="body" sz="quarter" idx="17" hasCustomPrompt="1"/>
          </p:nvPr>
        </p:nvSpPr>
        <p:spPr bwMode="gray">
          <a:xfrm>
            <a:off x="418212" y="5805264"/>
            <a:ext cx="1803526" cy="216024"/>
          </a:xfrm>
        </p:spPr>
        <p:txBody>
          <a:bodyPr>
            <a:noAutofit/>
          </a:bodyPr>
          <a:lstStyle>
            <a:lvl1pPr marL="0" indent="0" algn="l">
              <a:buNone/>
              <a:defRPr sz="800" b="0" i="0" cap="none">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WWF-Indonesia/</a:t>
            </a:r>
            <a:r>
              <a:rPr lang="en-GB" err="1">
                <a:effectLst/>
                <a:latin typeface="Arial" panose="020B0604020202020204" pitchFamily="34" charset="0"/>
              </a:rPr>
              <a:t>Samsul</a:t>
            </a:r>
            <a:r>
              <a:rPr lang="en-GB">
                <a:effectLst/>
                <a:latin typeface="Arial" panose="020B0604020202020204" pitchFamily="34" charset="0"/>
              </a:rPr>
              <a:t> </a:t>
            </a:r>
            <a:r>
              <a:rPr lang="en-GB" err="1">
                <a:effectLst/>
                <a:latin typeface="Arial" panose="020B0604020202020204" pitchFamily="34" charset="0"/>
              </a:rPr>
              <a:t>Komar</a:t>
            </a:r>
            <a:endParaRPr lang="en-GB">
              <a:effectLst/>
              <a:latin typeface="Arial" panose="020B0604020202020204" pitchFamily="34" charset="0"/>
            </a:endParaRPr>
          </a:p>
        </p:txBody>
      </p:sp>
    </p:spTree>
    <p:extLst>
      <p:ext uri="{BB962C8B-B14F-4D97-AF65-F5344CB8AC3E}">
        <p14:creationId xmlns:p14="http://schemas.microsoft.com/office/powerpoint/2010/main" val="1770907770"/>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Flexible Content with Quote">
    <p:spTree>
      <p:nvGrpSpPr>
        <p:cNvPr id="1" name=""/>
        <p:cNvGrpSpPr/>
        <p:nvPr/>
      </p:nvGrpSpPr>
      <p:grpSpPr>
        <a:xfrm>
          <a:off x="0" y="0"/>
          <a:ext cx="0" cy="0"/>
          <a:chOff x="0" y="0"/>
          <a:chExt cx="0" cy="0"/>
        </a:xfrm>
      </p:grpSpPr>
      <p:sp>
        <p:nvSpPr>
          <p:cNvPr id="9" name="Text Placeholder 5">
            <a:extLst>
              <a:ext uri="{FF2B5EF4-FFF2-40B4-BE49-F238E27FC236}">
                <a16:creationId xmlns:a16="http://schemas.microsoft.com/office/drawing/2014/main" id="{5BDC353C-5701-1C4C-A782-A13B39D892A7}"/>
              </a:ext>
            </a:extLst>
          </p:cNvPr>
          <p:cNvSpPr>
            <a:spLocks noGrp="1"/>
          </p:cNvSpPr>
          <p:nvPr>
            <p:ph type="body" sz="quarter" idx="19" hasCustomPrompt="1"/>
          </p:nvPr>
        </p:nvSpPr>
        <p:spPr bwMode="gray">
          <a:xfrm>
            <a:off x="226810" y="225426"/>
            <a:ext cx="11732207" cy="3330487"/>
          </a:xfrm>
          <a:solidFill>
            <a:schemeClr val="tx1"/>
          </a:solidFill>
        </p:spPr>
        <p:txBody>
          <a:bodyPr wrap="square" lIns="360000" tIns="540000" rIns="360000" bIns="900000" anchor="ctr">
            <a:normAutofit/>
          </a:bodyPr>
          <a:lstStyle>
            <a:lvl1pPr marL="0" marR="0" indent="0" algn="ctr" defTabSz="914377" rtl="0" eaLnBrk="1" fontAlgn="auto" latinLnBrk="0" hangingPunct="1">
              <a:lnSpc>
                <a:spcPct val="100000"/>
              </a:lnSpc>
              <a:spcBef>
                <a:spcPts val="1000"/>
              </a:spcBef>
              <a:spcAft>
                <a:spcPts val="0"/>
              </a:spcAft>
              <a:buClrTx/>
              <a:buSzTx/>
              <a:buFontTx/>
              <a:buNone/>
              <a:tabLst/>
              <a:defRPr sz="4000">
                <a:solidFill>
                  <a:schemeClr val="bg1"/>
                </a:solidFill>
                <a:latin typeface="+mj-lt"/>
                <a:cs typeface="Arial" panose="020B0604020202020204" pitchFamily="34" charset="0"/>
              </a:defRPr>
            </a:lvl1pPr>
            <a:lvl2pPr marL="457189" indent="0" algn="ctr">
              <a:buFontTx/>
              <a:buNone/>
              <a:defRPr sz="3200">
                <a:solidFill>
                  <a:schemeClr val="bg1"/>
                </a:solidFill>
                <a:latin typeface="Arial" panose="020B0604020202020204" pitchFamily="34" charset="0"/>
                <a:cs typeface="Arial" panose="020B0604020202020204" pitchFamily="34" charset="0"/>
              </a:defRPr>
            </a:lvl2pPr>
            <a:lvl3pPr marL="914377" indent="0" algn="ctr">
              <a:buFontTx/>
              <a:buNone/>
              <a:defRPr sz="3200">
                <a:solidFill>
                  <a:schemeClr val="bg1"/>
                </a:solidFill>
                <a:latin typeface="Arial" panose="020B0604020202020204" pitchFamily="34" charset="0"/>
                <a:cs typeface="Arial" panose="020B0604020202020204" pitchFamily="34" charset="0"/>
              </a:defRPr>
            </a:lvl3pPr>
            <a:lvl4pPr marL="1371566" indent="0" algn="ctr">
              <a:buFontTx/>
              <a:buNone/>
              <a:defRPr sz="3200">
                <a:solidFill>
                  <a:schemeClr val="bg1"/>
                </a:solidFill>
                <a:latin typeface="Arial" panose="020B0604020202020204" pitchFamily="34" charset="0"/>
                <a:cs typeface="Arial" panose="020B0604020202020204" pitchFamily="34" charset="0"/>
              </a:defRPr>
            </a:lvl4pPr>
            <a:lvl5pPr marL="1828754" indent="0" algn="ctr">
              <a:buFontTx/>
              <a:buNone/>
              <a:defRPr sz="3200">
                <a:solidFill>
                  <a:schemeClr val="bg1"/>
                </a:solidFill>
                <a:latin typeface="Arial" panose="020B0604020202020204" pitchFamily="34" charset="0"/>
                <a:cs typeface="Arial" panose="020B0604020202020204" pitchFamily="34" charset="0"/>
              </a:defRPr>
            </a:lvl5pPr>
          </a:lstStyle>
          <a:p>
            <a:pPr marL="0" marR="0" lvl="0" indent="0" algn="ctr" defTabSz="914377" rtl="0" eaLnBrk="1" fontAlgn="auto" latinLnBrk="0" hangingPunct="1">
              <a:lnSpc>
                <a:spcPct val="100000"/>
              </a:lnSpc>
              <a:spcBef>
                <a:spcPts val="1000"/>
              </a:spcBef>
              <a:spcAft>
                <a:spcPts val="0"/>
              </a:spcAft>
              <a:buClrTx/>
              <a:buSzTx/>
              <a:buFontTx/>
              <a:buNone/>
              <a:tabLst/>
              <a:defRPr/>
            </a:pPr>
            <a:r>
              <a:rPr lang="en-GB"/>
              <a:t>Quote to go here</a:t>
            </a:r>
          </a:p>
        </p:txBody>
      </p:sp>
      <p:sp>
        <p:nvSpPr>
          <p:cNvPr id="5" name="Footer Placeholder 4">
            <a:extLst>
              <a:ext uri="{FF2B5EF4-FFF2-40B4-BE49-F238E27FC236}">
                <a16:creationId xmlns:a16="http://schemas.microsoft.com/office/drawing/2014/main" id="{05C0683F-544F-884E-AA43-CFE3D26A0277}"/>
              </a:ext>
            </a:extLst>
          </p:cNvPr>
          <p:cNvSpPr>
            <a:spLocks noGrp="1"/>
          </p:cNvSpPr>
          <p:nvPr>
            <p:ph type="ftr" sz="quarter" idx="13"/>
          </p:nvPr>
        </p:nvSpPr>
        <p:spPr bwMode="gray"/>
        <p:txBody>
          <a:bodyPr/>
          <a:lstStyle>
            <a:lvl1pPr>
              <a:defRPr>
                <a:cs typeface="Arial" panose="020B0604020202020204" pitchFamily="34" charset="0"/>
              </a:defRPr>
            </a:lvl1pPr>
          </a:lstStyle>
          <a:p>
            <a:r>
              <a:rPr lang="en-GB"/>
              <a:t>WWF Switzerland</a:t>
            </a:r>
          </a:p>
        </p:txBody>
      </p:sp>
      <p:sp>
        <p:nvSpPr>
          <p:cNvPr id="8" name="Slide Number Placeholder 7">
            <a:extLst>
              <a:ext uri="{FF2B5EF4-FFF2-40B4-BE49-F238E27FC236}">
                <a16:creationId xmlns:a16="http://schemas.microsoft.com/office/drawing/2014/main" id="{8B5B7FAE-CF5D-7542-8265-4C565E6320FC}"/>
              </a:ext>
            </a:extLst>
          </p:cNvPr>
          <p:cNvSpPr>
            <a:spLocks noGrp="1"/>
          </p:cNvSpPr>
          <p:nvPr>
            <p:ph type="sldNum" sz="quarter" idx="14"/>
          </p:nvPr>
        </p:nvSpPr>
        <p:spPr bwMode="gray"/>
        <p:txBody>
          <a:bodyPr/>
          <a:lstStyle/>
          <a:p>
            <a:fld id="{01D4B372-C4E9-DB48-93BA-62F9C68D8B35}" type="slidenum">
              <a:rPr lang="en-GB" smtClean="0"/>
              <a:pPr/>
              <a:t>‹#›</a:t>
            </a:fld>
            <a:endParaRPr lang="en-GB"/>
          </a:p>
        </p:txBody>
      </p:sp>
      <p:sp>
        <p:nvSpPr>
          <p:cNvPr id="12" name="Text Placeholder 11">
            <a:extLst>
              <a:ext uri="{FF2B5EF4-FFF2-40B4-BE49-F238E27FC236}">
                <a16:creationId xmlns:a16="http://schemas.microsoft.com/office/drawing/2014/main" id="{C7BDC61F-E3D2-CD4C-BDE4-413ACEF5399A}"/>
              </a:ext>
            </a:extLst>
          </p:cNvPr>
          <p:cNvSpPr>
            <a:spLocks noGrp="1"/>
          </p:cNvSpPr>
          <p:nvPr>
            <p:ph type="body" sz="quarter" idx="15" hasCustomPrompt="1"/>
          </p:nvPr>
        </p:nvSpPr>
        <p:spPr bwMode="gray">
          <a:xfrm>
            <a:off x="461765" y="2985384"/>
            <a:ext cx="11322249" cy="286120"/>
          </a:xfrm>
        </p:spPr>
        <p:txBody>
          <a:bodyPr anchor="b">
            <a:noAutofit/>
          </a:bodyPr>
          <a:lstStyle>
            <a:lvl1pPr marL="0" indent="0" algn="r">
              <a:lnSpc>
                <a:spcPct val="100000"/>
              </a:lnSpc>
              <a:buNone/>
              <a:defRPr sz="1400" b="0" i="0" cap="none">
                <a:solidFill>
                  <a:schemeClr val="bg1"/>
                </a:solidFill>
                <a:latin typeface="Arial" panose="020B0604020202020204" pitchFamily="34" charset="0"/>
                <a:cs typeface="Arial" panose="020B0604020202020204" pitchFamily="34" charset="0"/>
              </a:defRPr>
            </a:lvl1pPr>
          </a:lstStyle>
          <a:p>
            <a:pPr lvl="0"/>
            <a:r>
              <a:rPr lang="en-GB"/>
              <a:t>Caption/Name</a:t>
            </a:r>
          </a:p>
        </p:txBody>
      </p:sp>
      <p:sp>
        <p:nvSpPr>
          <p:cNvPr id="14" name="Content Placeholder 3">
            <a:extLst>
              <a:ext uri="{FF2B5EF4-FFF2-40B4-BE49-F238E27FC236}">
                <a16:creationId xmlns:a16="http://schemas.microsoft.com/office/drawing/2014/main" id="{293959CD-DD59-0447-B9B7-5BDE8A584B0D}"/>
              </a:ext>
            </a:extLst>
          </p:cNvPr>
          <p:cNvSpPr>
            <a:spLocks noGrp="1"/>
          </p:cNvSpPr>
          <p:nvPr>
            <p:ph sz="half" idx="16" hasCustomPrompt="1"/>
          </p:nvPr>
        </p:nvSpPr>
        <p:spPr bwMode="gray">
          <a:xfrm>
            <a:off x="7752186" y="3738002"/>
            <a:ext cx="4212804" cy="2355295"/>
          </a:xfrm>
        </p:spPr>
        <p:txBody>
          <a:bodyPr>
            <a:normAutofit/>
          </a:bodyPr>
          <a:lstStyle>
            <a:lvl1pPr marL="0" indent="0">
              <a:lnSpc>
                <a:spcPct val="100000"/>
              </a:lnSpc>
              <a:buNone/>
              <a:defRPr sz="2100" b="0" i="0" cap="none">
                <a:latin typeface="Arial" panose="020B0604020202020204" pitchFamily="34" charset="0"/>
                <a:ea typeface="Arial" panose="020B0604020202020204" pitchFamily="34" charset="0"/>
                <a:cs typeface="Arial" panose="020B0604020202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graph or imagery</a:t>
            </a:r>
          </a:p>
        </p:txBody>
      </p:sp>
      <p:sp>
        <p:nvSpPr>
          <p:cNvPr id="15" name="Content Placeholder 3">
            <a:extLst>
              <a:ext uri="{FF2B5EF4-FFF2-40B4-BE49-F238E27FC236}">
                <a16:creationId xmlns:a16="http://schemas.microsoft.com/office/drawing/2014/main" id="{A8ABF29B-6A3F-A14C-A4D1-16A23AEDFC11}"/>
              </a:ext>
            </a:extLst>
          </p:cNvPr>
          <p:cNvSpPr>
            <a:spLocks noGrp="1"/>
          </p:cNvSpPr>
          <p:nvPr>
            <p:ph sz="half" idx="18" hasCustomPrompt="1"/>
          </p:nvPr>
        </p:nvSpPr>
        <p:spPr bwMode="gray">
          <a:xfrm>
            <a:off x="232779" y="3738001"/>
            <a:ext cx="7082183" cy="2353712"/>
          </a:xfrm>
        </p:spPr>
        <p:txBody>
          <a:bodyPr>
            <a:normAutofit/>
          </a:bodyPr>
          <a:lstStyle>
            <a:lvl1pPr marL="0" indent="0">
              <a:lnSpc>
                <a:spcPct val="100000"/>
              </a:lnSpc>
              <a:buNone/>
              <a:defRPr sz="2100" b="0" i="0" cap="none">
                <a:latin typeface="Arial" panose="020B0604020202020204" pitchFamily="34" charset="0"/>
                <a:ea typeface="Arial" panose="020B0604020202020204" pitchFamily="34" charset="0"/>
                <a:cs typeface="Arial" panose="020B0604020202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graph or imagery</a:t>
            </a:r>
          </a:p>
        </p:txBody>
      </p:sp>
    </p:spTree>
    <p:extLst>
      <p:ext uri="{BB962C8B-B14F-4D97-AF65-F5344CB8AC3E}">
        <p14:creationId xmlns:p14="http://schemas.microsoft.com/office/powerpoint/2010/main" val="1394207971"/>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Flexible Content with Quot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8E4000B-FCC6-244C-BD20-3EB099EB096D}"/>
              </a:ext>
            </a:extLst>
          </p:cNvPr>
          <p:cNvSpPr>
            <a:spLocks noGrp="1"/>
          </p:cNvSpPr>
          <p:nvPr>
            <p:ph type="body" sz="quarter" idx="19" hasCustomPrompt="1"/>
          </p:nvPr>
        </p:nvSpPr>
        <p:spPr bwMode="gray">
          <a:xfrm>
            <a:off x="7536161" y="1196971"/>
            <a:ext cx="4422856" cy="4894739"/>
          </a:xfrm>
          <a:solidFill>
            <a:schemeClr val="tx1"/>
          </a:solidFill>
        </p:spPr>
        <p:txBody>
          <a:bodyPr wrap="square" lIns="360000" tIns="540000" rIns="360000" bIns="900000" anchor="ctr">
            <a:normAutofit/>
          </a:bodyPr>
          <a:lstStyle>
            <a:lvl1pPr marL="0" marR="0" indent="0" algn="ctr" defTabSz="914377" rtl="0" eaLnBrk="1" fontAlgn="auto" latinLnBrk="0" hangingPunct="1">
              <a:lnSpc>
                <a:spcPct val="100000"/>
              </a:lnSpc>
              <a:spcBef>
                <a:spcPts val="1000"/>
              </a:spcBef>
              <a:spcAft>
                <a:spcPts val="0"/>
              </a:spcAft>
              <a:buClrTx/>
              <a:buSzTx/>
              <a:buFontTx/>
              <a:buNone/>
              <a:tabLst/>
              <a:defRPr sz="4000">
                <a:solidFill>
                  <a:schemeClr val="bg1"/>
                </a:solidFill>
                <a:latin typeface="+mj-lt"/>
                <a:cs typeface="Arial" panose="020B0604020202020204" pitchFamily="34" charset="0"/>
              </a:defRPr>
            </a:lvl1pPr>
            <a:lvl2pPr marL="457189" indent="0" algn="ctr">
              <a:buFontTx/>
              <a:buNone/>
              <a:defRPr sz="3200">
                <a:solidFill>
                  <a:schemeClr val="bg1"/>
                </a:solidFill>
                <a:latin typeface="Arial" panose="020B0604020202020204" pitchFamily="34" charset="0"/>
                <a:cs typeface="Arial" panose="020B0604020202020204" pitchFamily="34" charset="0"/>
              </a:defRPr>
            </a:lvl2pPr>
            <a:lvl3pPr marL="914377" indent="0" algn="ctr">
              <a:buFontTx/>
              <a:buNone/>
              <a:defRPr sz="3200">
                <a:solidFill>
                  <a:schemeClr val="bg1"/>
                </a:solidFill>
                <a:latin typeface="Arial" panose="020B0604020202020204" pitchFamily="34" charset="0"/>
                <a:cs typeface="Arial" panose="020B0604020202020204" pitchFamily="34" charset="0"/>
              </a:defRPr>
            </a:lvl3pPr>
            <a:lvl4pPr marL="1371566" indent="0" algn="ctr">
              <a:buFontTx/>
              <a:buNone/>
              <a:defRPr sz="3200">
                <a:solidFill>
                  <a:schemeClr val="bg1"/>
                </a:solidFill>
                <a:latin typeface="Arial" panose="020B0604020202020204" pitchFamily="34" charset="0"/>
                <a:cs typeface="Arial" panose="020B0604020202020204" pitchFamily="34" charset="0"/>
              </a:defRPr>
            </a:lvl4pPr>
            <a:lvl5pPr marL="1828754" indent="0" algn="ctr">
              <a:buFontTx/>
              <a:buNone/>
              <a:defRPr sz="3200">
                <a:solidFill>
                  <a:schemeClr val="bg1"/>
                </a:solidFill>
                <a:latin typeface="Arial" panose="020B0604020202020204" pitchFamily="34" charset="0"/>
                <a:cs typeface="Arial" panose="020B0604020202020204" pitchFamily="34" charset="0"/>
              </a:defRPr>
            </a:lvl5pPr>
          </a:lstStyle>
          <a:p>
            <a:pPr marL="0" marR="0" lvl="0" indent="0" algn="ctr" defTabSz="914377" rtl="0" eaLnBrk="1" fontAlgn="auto" latinLnBrk="0" hangingPunct="1">
              <a:lnSpc>
                <a:spcPct val="100000"/>
              </a:lnSpc>
              <a:spcBef>
                <a:spcPts val="1000"/>
              </a:spcBef>
              <a:spcAft>
                <a:spcPts val="0"/>
              </a:spcAft>
              <a:buClrTx/>
              <a:buSzTx/>
              <a:buFontTx/>
              <a:buNone/>
              <a:tabLst/>
              <a:defRPr/>
            </a:pPr>
            <a:r>
              <a:rPr lang="en-GB"/>
              <a:t>Quote to go here</a:t>
            </a:r>
          </a:p>
        </p:txBody>
      </p:sp>
      <p:sp>
        <p:nvSpPr>
          <p:cNvPr id="5" name="Footer Placeholder 4">
            <a:extLst>
              <a:ext uri="{FF2B5EF4-FFF2-40B4-BE49-F238E27FC236}">
                <a16:creationId xmlns:a16="http://schemas.microsoft.com/office/drawing/2014/main" id="{05C0683F-544F-884E-AA43-CFE3D26A0277}"/>
              </a:ext>
            </a:extLst>
          </p:cNvPr>
          <p:cNvSpPr>
            <a:spLocks noGrp="1"/>
          </p:cNvSpPr>
          <p:nvPr>
            <p:ph type="ftr" sz="quarter" idx="13"/>
          </p:nvPr>
        </p:nvSpPr>
        <p:spPr bwMode="gray"/>
        <p:txBody>
          <a:bodyPr/>
          <a:lstStyle>
            <a:lvl1pPr>
              <a:defRPr>
                <a:cs typeface="Arial" panose="020B0604020202020204" pitchFamily="34" charset="0"/>
              </a:defRPr>
            </a:lvl1pPr>
          </a:lstStyle>
          <a:p>
            <a:r>
              <a:rPr lang="en-GB"/>
              <a:t>WWF Switzerland</a:t>
            </a:r>
          </a:p>
        </p:txBody>
      </p:sp>
      <p:sp>
        <p:nvSpPr>
          <p:cNvPr id="8" name="Slide Number Placeholder 7">
            <a:extLst>
              <a:ext uri="{FF2B5EF4-FFF2-40B4-BE49-F238E27FC236}">
                <a16:creationId xmlns:a16="http://schemas.microsoft.com/office/drawing/2014/main" id="{8B5B7FAE-CF5D-7542-8265-4C565E6320FC}"/>
              </a:ext>
            </a:extLst>
          </p:cNvPr>
          <p:cNvSpPr>
            <a:spLocks noGrp="1"/>
          </p:cNvSpPr>
          <p:nvPr>
            <p:ph type="sldNum" sz="quarter" idx="14"/>
          </p:nvPr>
        </p:nvSpPr>
        <p:spPr bwMode="gray"/>
        <p:txBody>
          <a:bodyPr/>
          <a:lstStyle/>
          <a:p>
            <a:fld id="{01D4B372-C4E9-DB48-93BA-62F9C68D8B35}" type="slidenum">
              <a:rPr lang="en-GB" smtClean="0"/>
              <a:pPr/>
              <a:t>‹#›</a:t>
            </a:fld>
            <a:endParaRPr lang="en-GB"/>
          </a:p>
        </p:txBody>
      </p:sp>
      <p:sp>
        <p:nvSpPr>
          <p:cNvPr id="12" name="Text Placeholder 11">
            <a:extLst>
              <a:ext uri="{FF2B5EF4-FFF2-40B4-BE49-F238E27FC236}">
                <a16:creationId xmlns:a16="http://schemas.microsoft.com/office/drawing/2014/main" id="{C7BDC61F-E3D2-CD4C-BDE4-413ACEF5399A}"/>
              </a:ext>
            </a:extLst>
          </p:cNvPr>
          <p:cNvSpPr>
            <a:spLocks noGrp="1"/>
          </p:cNvSpPr>
          <p:nvPr>
            <p:ph type="body" sz="quarter" idx="15" hasCustomPrompt="1"/>
          </p:nvPr>
        </p:nvSpPr>
        <p:spPr bwMode="gray">
          <a:xfrm>
            <a:off x="7752187" y="5573343"/>
            <a:ext cx="4031827" cy="286120"/>
          </a:xfrm>
        </p:spPr>
        <p:txBody>
          <a:bodyPr anchor="b">
            <a:noAutofit/>
          </a:bodyPr>
          <a:lstStyle>
            <a:lvl1pPr marL="0" indent="0" algn="ctr">
              <a:lnSpc>
                <a:spcPct val="100000"/>
              </a:lnSpc>
              <a:buNone/>
              <a:defRPr sz="1400" b="0" i="0" cap="none">
                <a:solidFill>
                  <a:schemeClr val="bg1"/>
                </a:solidFill>
                <a:latin typeface="Arial" panose="020B0604020202020204" pitchFamily="34" charset="0"/>
                <a:cs typeface="Arial" panose="020B0604020202020204" pitchFamily="34" charset="0"/>
              </a:defRPr>
            </a:lvl1pPr>
          </a:lstStyle>
          <a:p>
            <a:pPr lvl="0"/>
            <a:r>
              <a:rPr lang="en-GB"/>
              <a:t>Caption/Name</a:t>
            </a:r>
          </a:p>
        </p:txBody>
      </p:sp>
      <p:sp>
        <p:nvSpPr>
          <p:cNvPr id="15" name="Content Placeholder 3">
            <a:extLst>
              <a:ext uri="{FF2B5EF4-FFF2-40B4-BE49-F238E27FC236}">
                <a16:creationId xmlns:a16="http://schemas.microsoft.com/office/drawing/2014/main" id="{A8ABF29B-6A3F-A14C-A4D1-16A23AEDFC11}"/>
              </a:ext>
            </a:extLst>
          </p:cNvPr>
          <p:cNvSpPr>
            <a:spLocks noGrp="1"/>
          </p:cNvSpPr>
          <p:nvPr>
            <p:ph sz="half" idx="18" hasCustomPrompt="1"/>
          </p:nvPr>
        </p:nvSpPr>
        <p:spPr bwMode="gray">
          <a:xfrm>
            <a:off x="232779" y="1838349"/>
            <a:ext cx="7082183" cy="1708123"/>
          </a:xfrm>
        </p:spPr>
        <p:txBody>
          <a:bodyPr>
            <a:normAutofit/>
          </a:bodyPr>
          <a:lstStyle>
            <a:lvl1pPr marL="0" indent="0">
              <a:lnSpc>
                <a:spcPct val="100000"/>
              </a:lnSpc>
              <a:buNone/>
              <a:defRPr sz="2100" b="0" i="0" cap="none">
                <a:latin typeface="Arial" panose="020B0604020202020204" pitchFamily="34" charset="0"/>
                <a:ea typeface="Arial" panose="020B0604020202020204" pitchFamily="34" charset="0"/>
                <a:cs typeface="Arial" panose="020B0604020202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graph or imagery</a:t>
            </a:r>
          </a:p>
        </p:txBody>
      </p:sp>
      <p:sp>
        <p:nvSpPr>
          <p:cNvPr id="3" name="Title 2">
            <a:extLst>
              <a:ext uri="{FF2B5EF4-FFF2-40B4-BE49-F238E27FC236}">
                <a16:creationId xmlns:a16="http://schemas.microsoft.com/office/drawing/2014/main" id="{E31DDEB8-BDD0-294C-8011-274D870788D9}"/>
              </a:ext>
            </a:extLst>
          </p:cNvPr>
          <p:cNvSpPr>
            <a:spLocks noGrp="1"/>
          </p:cNvSpPr>
          <p:nvPr>
            <p:ph type="title" hasCustomPrompt="1"/>
          </p:nvPr>
        </p:nvSpPr>
        <p:spPr bwMode="gray"/>
        <p:txBody>
          <a:bodyPr/>
          <a:lstStyle>
            <a:lvl1pPr>
              <a:defRPr>
                <a:latin typeface="+mj-lt"/>
              </a:defRPr>
            </a:lvl1pPr>
          </a:lstStyle>
          <a:p>
            <a:r>
              <a:rPr lang="en-GB"/>
              <a:t>Presentation slide title to go here</a:t>
            </a:r>
          </a:p>
        </p:txBody>
      </p:sp>
      <p:sp>
        <p:nvSpPr>
          <p:cNvPr id="22" name="Content Placeholder 3">
            <a:extLst>
              <a:ext uri="{FF2B5EF4-FFF2-40B4-BE49-F238E27FC236}">
                <a16:creationId xmlns:a16="http://schemas.microsoft.com/office/drawing/2014/main" id="{70998BB4-D0FD-B345-9446-663D2011D136}"/>
              </a:ext>
            </a:extLst>
          </p:cNvPr>
          <p:cNvSpPr>
            <a:spLocks noGrp="1"/>
          </p:cNvSpPr>
          <p:nvPr>
            <p:ph sz="half" idx="20" hasCustomPrompt="1"/>
          </p:nvPr>
        </p:nvSpPr>
        <p:spPr bwMode="gray">
          <a:xfrm>
            <a:off x="232779" y="3742213"/>
            <a:ext cx="7082183" cy="2349497"/>
          </a:xfrm>
        </p:spPr>
        <p:txBody>
          <a:bodyPr>
            <a:normAutofit/>
          </a:bodyPr>
          <a:lstStyle>
            <a:lvl1pPr marL="0" indent="0">
              <a:lnSpc>
                <a:spcPct val="100000"/>
              </a:lnSpc>
              <a:buNone/>
              <a:defRPr sz="2100" b="0" i="0" cap="none">
                <a:latin typeface="Arial" panose="020B0604020202020204" pitchFamily="34" charset="0"/>
                <a:ea typeface="Arial" panose="020B0604020202020204" pitchFamily="34" charset="0"/>
                <a:cs typeface="Arial" panose="020B0604020202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graph or imagery</a:t>
            </a:r>
          </a:p>
        </p:txBody>
      </p:sp>
      <p:sp>
        <p:nvSpPr>
          <p:cNvPr id="11" name="Text Placeholder 10">
            <a:extLst>
              <a:ext uri="{FF2B5EF4-FFF2-40B4-BE49-F238E27FC236}">
                <a16:creationId xmlns:a16="http://schemas.microsoft.com/office/drawing/2014/main" id="{C9551D29-46CC-844A-AD0B-191B21B91F47}"/>
              </a:ext>
            </a:extLst>
          </p:cNvPr>
          <p:cNvSpPr>
            <a:spLocks noGrp="1"/>
          </p:cNvSpPr>
          <p:nvPr>
            <p:ph type="body" sz="quarter" idx="21" hasCustomPrompt="1"/>
          </p:nvPr>
        </p:nvSpPr>
        <p:spPr bwMode="gray">
          <a:xfrm>
            <a:off x="232983" y="1232372"/>
            <a:ext cx="7081980" cy="431825"/>
          </a:xfrm>
        </p:spPr>
        <p:txBody>
          <a:bodyPr>
            <a:noAutofit/>
          </a:bodyPr>
          <a:lstStyle>
            <a:lvl1pPr marL="0" indent="0">
              <a:buNone/>
              <a:defRPr sz="3000" b="0" i="0">
                <a:solidFill>
                  <a:schemeClr val="tx1"/>
                </a:solidFill>
                <a:latin typeface="+mj-lt"/>
                <a:cs typeface="Arial" panose="020B0604020202020204" pitchFamily="34" charset="0"/>
              </a:defRPr>
            </a:lvl1pPr>
          </a:lstStyle>
          <a:p>
            <a:pPr lvl="0"/>
            <a:r>
              <a:rPr lang="en-GB"/>
              <a:t>Subheading to go here</a:t>
            </a:r>
          </a:p>
        </p:txBody>
      </p:sp>
      <p:cxnSp>
        <p:nvCxnSpPr>
          <p:cNvPr id="13" name="Straight Connector 11">
            <a:extLst>
              <a:ext uri="{FF2B5EF4-FFF2-40B4-BE49-F238E27FC236}">
                <a16:creationId xmlns:a16="http://schemas.microsoft.com/office/drawing/2014/main" id="{1051ACAE-3B95-4B0F-A1EC-77F7311C578D}"/>
              </a:ext>
            </a:extLst>
          </p:cNvPr>
          <p:cNvCxnSpPr>
            <a:cxnSpLocks/>
          </p:cNvCxnSpPr>
          <p:nvPr userDrawn="1"/>
        </p:nvCxnSpPr>
        <p:spPr bwMode="gray">
          <a:xfrm>
            <a:off x="232779" y="1052736"/>
            <a:ext cx="11726443" cy="0"/>
          </a:xfrm>
          <a:prstGeom prst="line">
            <a:avLst/>
          </a:prstGeom>
          <a:ln w="19050">
            <a:solidFill>
              <a:srgbClr val="AFABAB"/>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8244623"/>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4_Boiletplate Slid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82697D4-150E-4213-883B-582C7FB4DB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977332" y="1765560"/>
            <a:ext cx="2237335" cy="3326880"/>
          </a:xfrm>
          <a:prstGeom prst="rect">
            <a:avLst/>
          </a:prstGeom>
        </p:spPr>
      </p:pic>
    </p:spTree>
    <p:extLst>
      <p:ext uri="{BB962C8B-B14F-4D97-AF65-F5344CB8AC3E}">
        <p14:creationId xmlns:p14="http://schemas.microsoft.com/office/powerpoint/2010/main" val="3641432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 Heading + Subheadin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B6C4D927-0BBE-6446-B2AD-7B22A9588D9D}"/>
              </a:ext>
            </a:extLst>
          </p:cNvPr>
          <p:cNvPicPr>
            <a:picLocks noChangeAspect="1"/>
          </p:cNvPicPr>
          <p:nvPr userDrawn="1"/>
        </p:nvPicPr>
        <p:blipFill>
          <a:blip r:embed="rId2"/>
          <a:stretch>
            <a:fillRect/>
          </a:stretch>
        </p:blipFill>
        <p:spPr bwMode="gray">
          <a:xfrm>
            <a:off x="452439" y="225426"/>
            <a:ext cx="867536" cy="972132"/>
          </a:xfrm>
          <a:prstGeom prst="rect">
            <a:avLst/>
          </a:prstGeom>
        </p:spPr>
      </p:pic>
      <p:sp>
        <p:nvSpPr>
          <p:cNvPr id="34" name="Picture Placeholder 33">
            <a:extLst>
              <a:ext uri="{FF2B5EF4-FFF2-40B4-BE49-F238E27FC236}">
                <a16:creationId xmlns:a16="http://schemas.microsoft.com/office/drawing/2014/main" id="{2892CEA9-F18A-3143-88A9-AD8AFD30E8E2}"/>
              </a:ext>
            </a:extLst>
          </p:cNvPr>
          <p:cNvSpPr>
            <a:spLocks noGrp="1"/>
          </p:cNvSpPr>
          <p:nvPr>
            <p:ph type="pic" sz="quarter" idx="10" hasCustomPrompt="1"/>
          </p:nvPr>
        </p:nvSpPr>
        <p:spPr bwMode="gray">
          <a:xfrm>
            <a:off x="227014" y="225426"/>
            <a:ext cx="11737975" cy="6407151"/>
          </a:xfrm>
          <a:custGeom>
            <a:avLst/>
            <a:gdLst>
              <a:gd name="connsiteX0" fmla="*/ 0 w 11737975"/>
              <a:gd name="connsiteY0" fmla="*/ 0 h 6407150"/>
              <a:gd name="connsiteX1" fmla="*/ 225425 w 11737975"/>
              <a:gd name="connsiteY1" fmla="*/ 0 h 6407150"/>
              <a:gd name="connsiteX2" fmla="*/ 225425 w 11737975"/>
              <a:gd name="connsiteY2" fmla="*/ 972132 h 6407150"/>
              <a:gd name="connsiteX3" fmla="*/ 1092961 w 11737975"/>
              <a:gd name="connsiteY3" fmla="*/ 972132 h 6407150"/>
              <a:gd name="connsiteX4" fmla="*/ 1092961 w 11737975"/>
              <a:gd name="connsiteY4" fmla="*/ 0 h 6407150"/>
              <a:gd name="connsiteX5" fmla="*/ 11737975 w 11737975"/>
              <a:gd name="connsiteY5" fmla="*/ 0 h 6407150"/>
              <a:gd name="connsiteX6" fmla="*/ 11737975 w 11737975"/>
              <a:gd name="connsiteY6" fmla="*/ 6407150 h 6407150"/>
              <a:gd name="connsiteX7" fmla="*/ 0 w 11737975"/>
              <a:gd name="connsiteY7" fmla="*/ 6407150 h 640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37975" h="6407150">
                <a:moveTo>
                  <a:pt x="0" y="0"/>
                </a:moveTo>
                <a:lnTo>
                  <a:pt x="225425" y="0"/>
                </a:lnTo>
                <a:lnTo>
                  <a:pt x="225425" y="972132"/>
                </a:lnTo>
                <a:lnTo>
                  <a:pt x="1092961" y="972132"/>
                </a:lnTo>
                <a:lnTo>
                  <a:pt x="1092961" y="0"/>
                </a:lnTo>
                <a:lnTo>
                  <a:pt x="11737975" y="0"/>
                </a:lnTo>
                <a:lnTo>
                  <a:pt x="11737975" y="6407150"/>
                </a:lnTo>
                <a:lnTo>
                  <a:pt x="0" y="6407150"/>
                </a:lnTo>
                <a:close/>
              </a:path>
            </a:pathLst>
          </a:custGeom>
          <a:blipFill>
            <a:blip r:embed="rId3"/>
            <a:srcRect/>
            <a:stretch>
              <a:fillRect l="-1933" t="-18556" b="-5938"/>
            </a:stretch>
          </a:blipFill>
        </p:spPr>
        <p:txBody>
          <a:bodyPr wrap="square" rIns="576000" anchor="ctr">
            <a:noAutofit/>
          </a:bodyPr>
          <a:lstStyle>
            <a:lvl1pPr marL="0" indent="0" algn="ctr">
              <a:buFontTx/>
              <a:buNone/>
              <a:defRPr b="0" i="0">
                <a:solidFill>
                  <a:schemeClr val="bg1"/>
                </a:solidFill>
                <a:latin typeface="+mj-lt"/>
                <a:cs typeface="Arial" panose="020B0604020202020204" pitchFamily="34" charset="0"/>
              </a:defRPr>
            </a:lvl1pPr>
          </a:lstStyle>
          <a:p>
            <a:r>
              <a:rPr lang="en-GB"/>
              <a:t>CLICK HERE TO ADD A NEW IMAGE</a:t>
            </a:r>
          </a:p>
        </p:txBody>
      </p:sp>
      <p:sp>
        <p:nvSpPr>
          <p:cNvPr id="2" name="Title 1">
            <a:extLst>
              <a:ext uri="{FF2B5EF4-FFF2-40B4-BE49-F238E27FC236}">
                <a16:creationId xmlns:a16="http://schemas.microsoft.com/office/drawing/2014/main" id="{8254E51C-CFAD-D347-A9DF-2D450F55750D}"/>
              </a:ext>
            </a:extLst>
          </p:cNvPr>
          <p:cNvSpPr>
            <a:spLocks noGrp="1"/>
          </p:cNvSpPr>
          <p:nvPr>
            <p:ph type="title" hasCustomPrompt="1"/>
          </p:nvPr>
        </p:nvSpPr>
        <p:spPr bwMode="gray">
          <a:xfrm>
            <a:off x="6108001" y="3717032"/>
            <a:ext cx="6094844" cy="1748510"/>
          </a:xfrm>
          <a:solidFill>
            <a:schemeClr val="tx1"/>
          </a:solidFill>
        </p:spPr>
        <p:txBody>
          <a:bodyPr wrap="square" lIns="251999" tIns="216000" rIns="432000" bIns="144000" anchor="b" anchorCtr="0">
            <a:spAutoFit/>
          </a:bodyPr>
          <a:lstStyle>
            <a:lvl1pPr>
              <a:defRPr sz="5000" b="0" i="0" cap="none" baseline="0">
                <a:solidFill>
                  <a:schemeClr val="bg1"/>
                </a:solidFill>
                <a:latin typeface="+mj-lt"/>
                <a:cs typeface="Arial" panose="020B0604020202020204" pitchFamily="34" charset="0"/>
              </a:defRPr>
            </a:lvl1pPr>
          </a:lstStyle>
          <a:p>
            <a:r>
              <a:rPr lang="en-GB"/>
              <a:t>Presentation heading </a:t>
            </a:r>
            <a:br>
              <a:rPr lang="en-GB"/>
            </a:br>
            <a:r>
              <a:rPr lang="en-GB"/>
              <a:t>to go here</a:t>
            </a:r>
          </a:p>
        </p:txBody>
      </p:sp>
      <p:sp>
        <p:nvSpPr>
          <p:cNvPr id="9" name="Text Placeholder 3">
            <a:extLst>
              <a:ext uri="{FF2B5EF4-FFF2-40B4-BE49-F238E27FC236}">
                <a16:creationId xmlns:a16="http://schemas.microsoft.com/office/drawing/2014/main" id="{2F7D097D-259F-5E41-98A0-F61779783448}"/>
              </a:ext>
            </a:extLst>
          </p:cNvPr>
          <p:cNvSpPr>
            <a:spLocks noGrp="1"/>
          </p:cNvSpPr>
          <p:nvPr>
            <p:ph type="body" sz="quarter" idx="11" hasCustomPrompt="1"/>
          </p:nvPr>
        </p:nvSpPr>
        <p:spPr bwMode="gray">
          <a:xfrm>
            <a:off x="452437" y="6165304"/>
            <a:ext cx="2979267" cy="288032"/>
          </a:xfrm>
        </p:spPr>
        <p:txBody>
          <a:bodyPr>
            <a:noAutofit/>
          </a:bodyPr>
          <a:lstStyle>
            <a:lvl1pPr marL="0" indent="0">
              <a:buNone/>
              <a:defRPr sz="1800" b="0" i="0" cap="none">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pPr lvl="0"/>
            <a:r>
              <a:rPr lang="en-GB"/>
              <a:t>Month XXXX</a:t>
            </a:r>
          </a:p>
        </p:txBody>
      </p:sp>
      <p:sp>
        <p:nvSpPr>
          <p:cNvPr id="8" name="Text Placeholder 3">
            <a:extLst>
              <a:ext uri="{FF2B5EF4-FFF2-40B4-BE49-F238E27FC236}">
                <a16:creationId xmlns:a16="http://schemas.microsoft.com/office/drawing/2014/main" id="{653BDA09-D17A-724C-B97E-855A2B4469AE}"/>
              </a:ext>
            </a:extLst>
          </p:cNvPr>
          <p:cNvSpPr>
            <a:spLocks noGrp="1"/>
          </p:cNvSpPr>
          <p:nvPr>
            <p:ph type="body" sz="quarter" idx="12" hasCustomPrompt="1"/>
          </p:nvPr>
        </p:nvSpPr>
        <p:spPr bwMode="gray">
          <a:xfrm>
            <a:off x="9264352" y="6309320"/>
            <a:ext cx="2595614" cy="216024"/>
          </a:xfrm>
        </p:spPr>
        <p:txBody>
          <a:bodyPr>
            <a:noAutofit/>
          </a:bodyPr>
          <a:lstStyle>
            <a:lvl1pPr marL="0" indent="0" algn="r">
              <a:buNone/>
              <a:defRPr sz="800" b="0" i="0" cap="none">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Juergen Freund - www.jurgenfreund.com</a:t>
            </a:r>
          </a:p>
        </p:txBody>
      </p:sp>
      <p:sp>
        <p:nvSpPr>
          <p:cNvPr id="7" name="Subtitle 2">
            <a:extLst>
              <a:ext uri="{FF2B5EF4-FFF2-40B4-BE49-F238E27FC236}">
                <a16:creationId xmlns:a16="http://schemas.microsoft.com/office/drawing/2014/main" id="{2F3EDBAE-FA8A-1F42-BF5B-49DB46F0681F}"/>
              </a:ext>
            </a:extLst>
          </p:cNvPr>
          <p:cNvSpPr>
            <a:spLocks noGrp="1"/>
          </p:cNvSpPr>
          <p:nvPr>
            <p:ph type="subTitle" idx="1" hasCustomPrompt="1"/>
          </p:nvPr>
        </p:nvSpPr>
        <p:spPr bwMode="gray">
          <a:xfrm>
            <a:off x="6109155" y="5418505"/>
            <a:ext cx="6093691" cy="623792"/>
          </a:xfrm>
          <a:solidFill>
            <a:schemeClr val="tx1"/>
          </a:solidFill>
        </p:spPr>
        <p:txBody>
          <a:bodyPr wrap="square" lIns="251999" tIns="0" rIns="432000" bIns="251999" anchor="ctr">
            <a:spAutoFit/>
          </a:bodyPr>
          <a:lstStyle>
            <a:lvl1pPr marL="0" indent="0" algn="l">
              <a:buNone/>
              <a:defRPr sz="2400" b="0" i="0" cap="none">
                <a:solidFill>
                  <a:schemeClr val="bg1"/>
                </a:solidFill>
                <a:latin typeface="+mj-lt"/>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Presentation subheading to go here</a:t>
            </a:r>
          </a:p>
        </p:txBody>
      </p:sp>
    </p:spTree>
    <p:extLst>
      <p:ext uri="{BB962C8B-B14F-4D97-AF65-F5344CB8AC3E}">
        <p14:creationId xmlns:p14="http://schemas.microsoft.com/office/powerpoint/2010/main" val="1762105832"/>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 Heading + Subheadin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B6C4D927-0BBE-6446-B2AD-7B22A9588D9D}"/>
              </a:ext>
            </a:extLst>
          </p:cNvPr>
          <p:cNvPicPr>
            <a:picLocks noChangeAspect="1"/>
          </p:cNvPicPr>
          <p:nvPr userDrawn="1"/>
        </p:nvPicPr>
        <p:blipFill>
          <a:blip r:embed="rId2"/>
          <a:stretch>
            <a:fillRect/>
          </a:stretch>
        </p:blipFill>
        <p:spPr bwMode="gray">
          <a:xfrm>
            <a:off x="452439" y="225426"/>
            <a:ext cx="867536" cy="972132"/>
          </a:xfrm>
          <a:prstGeom prst="rect">
            <a:avLst/>
          </a:prstGeom>
        </p:spPr>
      </p:pic>
      <p:sp>
        <p:nvSpPr>
          <p:cNvPr id="34" name="Picture Placeholder 33">
            <a:extLst>
              <a:ext uri="{FF2B5EF4-FFF2-40B4-BE49-F238E27FC236}">
                <a16:creationId xmlns:a16="http://schemas.microsoft.com/office/drawing/2014/main" id="{2892CEA9-F18A-3143-88A9-AD8AFD30E8E2}"/>
              </a:ext>
            </a:extLst>
          </p:cNvPr>
          <p:cNvSpPr>
            <a:spLocks noGrp="1"/>
          </p:cNvSpPr>
          <p:nvPr>
            <p:ph type="pic" sz="quarter" idx="10" hasCustomPrompt="1"/>
          </p:nvPr>
        </p:nvSpPr>
        <p:spPr bwMode="gray">
          <a:xfrm>
            <a:off x="227012" y="211437"/>
            <a:ext cx="11737975" cy="6407151"/>
          </a:xfrm>
          <a:custGeom>
            <a:avLst/>
            <a:gdLst>
              <a:gd name="connsiteX0" fmla="*/ 0 w 11737975"/>
              <a:gd name="connsiteY0" fmla="*/ 0 h 6407150"/>
              <a:gd name="connsiteX1" fmla="*/ 225425 w 11737975"/>
              <a:gd name="connsiteY1" fmla="*/ 0 h 6407150"/>
              <a:gd name="connsiteX2" fmla="*/ 225425 w 11737975"/>
              <a:gd name="connsiteY2" fmla="*/ 972132 h 6407150"/>
              <a:gd name="connsiteX3" fmla="*/ 1092961 w 11737975"/>
              <a:gd name="connsiteY3" fmla="*/ 972132 h 6407150"/>
              <a:gd name="connsiteX4" fmla="*/ 1092961 w 11737975"/>
              <a:gd name="connsiteY4" fmla="*/ 0 h 6407150"/>
              <a:gd name="connsiteX5" fmla="*/ 11737975 w 11737975"/>
              <a:gd name="connsiteY5" fmla="*/ 0 h 6407150"/>
              <a:gd name="connsiteX6" fmla="*/ 11737975 w 11737975"/>
              <a:gd name="connsiteY6" fmla="*/ 6407150 h 6407150"/>
              <a:gd name="connsiteX7" fmla="*/ 0 w 11737975"/>
              <a:gd name="connsiteY7" fmla="*/ 6407150 h 640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37975" h="6407150">
                <a:moveTo>
                  <a:pt x="0" y="0"/>
                </a:moveTo>
                <a:lnTo>
                  <a:pt x="225425" y="0"/>
                </a:lnTo>
                <a:lnTo>
                  <a:pt x="225425" y="972132"/>
                </a:lnTo>
                <a:lnTo>
                  <a:pt x="1092961" y="972132"/>
                </a:lnTo>
                <a:lnTo>
                  <a:pt x="1092961" y="0"/>
                </a:lnTo>
                <a:lnTo>
                  <a:pt x="11737975" y="0"/>
                </a:lnTo>
                <a:lnTo>
                  <a:pt x="11737975" y="6407150"/>
                </a:lnTo>
                <a:lnTo>
                  <a:pt x="0" y="6407150"/>
                </a:lnTo>
                <a:close/>
              </a:path>
            </a:pathLst>
          </a:custGeom>
          <a:blipFill dpi="0" rotWithShape="1">
            <a:blip r:embed="rId3"/>
            <a:srcRect/>
            <a:stretch>
              <a:fillRect l="-2000" t="-25000"/>
            </a:stretch>
          </a:blipFill>
        </p:spPr>
        <p:txBody>
          <a:bodyPr wrap="square" rIns="576000" anchor="ctr">
            <a:noAutofit/>
          </a:bodyPr>
          <a:lstStyle>
            <a:lvl1pPr marL="0" indent="0" algn="ctr">
              <a:buFontTx/>
              <a:buNone/>
              <a:defRPr>
                <a:solidFill>
                  <a:schemeClr val="bg1"/>
                </a:solidFill>
                <a:latin typeface="+mj-lt"/>
              </a:defRPr>
            </a:lvl1pPr>
          </a:lstStyle>
          <a:p>
            <a:r>
              <a:rPr lang="en-GB"/>
              <a:t>CLICK HERE TO ADD A NEW IMAGE</a:t>
            </a:r>
          </a:p>
        </p:txBody>
      </p:sp>
      <p:sp>
        <p:nvSpPr>
          <p:cNvPr id="2" name="Title 1">
            <a:extLst>
              <a:ext uri="{FF2B5EF4-FFF2-40B4-BE49-F238E27FC236}">
                <a16:creationId xmlns:a16="http://schemas.microsoft.com/office/drawing/2014/main" id="{8254E51C-CFAD-D347-A9DF-2D450F55750D}"/>
              </a:ext>
            </a:extLst>
          </p:cNvPr>
          <p:cNvSpPr>
            <a:spLocks noGrp="1"/>
          </p:cNvSpPr>
          <p:nvPr>
            <p:ph type="title" hasCustomPrompt="1"/>
          </p:nvPr>
        </p:nvSpPr>
        <p:spPr bwMode="gray">
          <a:xfrm>
            <a:off x="1" y="3717032"/>
            <a:ext cx="6084000" cy="1748510"/>
          </a:xfrm>
          <a:solidFill>
            <a:schemeClr val="tx1"/>
          </a:solidFill>
        </p:spPr>
        <p:txBody>
          <a:bodyPr wrap="square" lIns="432000" tIns="216000" rIns="251999" bIns="144000" anchor="b" anchorCtr="0">
            <a:spAutoFit/>
          </a:bodyPr>
          <a:lstStyle>
            <a:lvl1pPr>
              <a:defRPr sz="5000" b="0" i="0" cap="none" baseline="0">
                <a:solidFill>
                  <a:schemeClr val="bg1"/>
                </a:solidFill>
                <a:latin typeface="+mj-lt"/>
                <a:cs typeface="Arial" panose="020B0604020202020204" pitchFamily="34" charset="0"/>
              </a:defRPr>
            </a:lvl1pPr>
          </a:lstStyle>
          <a:p>
            <a:r>
              <a:rPr lang="en-GB"/>
              <a:t>Presentation heading </a:t>
            </a:r>
            <a:br>
              <a:rPr lang="en-GB"/>
            </a:br>
            <a:r>
              <a:rPr lang="en-GB"/>
              <a:t>to go here</a:t>
            </a:r>
          </a:p>
        </p:txBody>
      </p:sp>
      <p:sp>
        <p:nvSpPr>
          <p:cNvPr id="9" name="Text Placeholder 3">
            <a:extLst>
              <a:ext uri="{FF2B5EF4-FFF2-40B4-BE49-F238E27FC236}">
                <a16:creationId xmlns:a16="http://schemas.microsoft.com/office/drawing/2014/main" id="{DE590CB9-297D-E14F-99F4-8F73F5A929CF}"/>
              </a:ext>
            </a:extLst>
          </p:cNvPr>
          <p:cNvSpPr>
            <a:spLocks noGrp="1"/>
          </p:cNvSpPr>
          <p:nvPr>
            <p:ph type="body" sz="quarter" idx="12" hasCustomPrompt="1"/>
          </p:nvPr>
        </p:nvSpPr>
        <p:spPr bwMode="gray">
          <a:xfrm>
            <a:off x="8790966" y="6165304"/>
            <a:ext cx="2979267" cy="288032"/>
          </a:xfrm>
        </p:spPr>
        <p:txBody>
          <a:bodyPr>
            <a:noAutofit/>
          </a:bodyPr>
          <a:lstStyle>
            <a:lvl1pPr marL="0" indent="0" algn="r">
              <a:buNone/>
              <a:defRPr sz="1800" b="0" i="0" cap="none">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pPr lvl="0"/>
            <a:r>
              <a:rPr lang="en-GB"/>
              <a:t>Month XXXX</a:t>
            </a:r>
          </a:p>
        </p:txBody>
      </p:sp>
      <p:sp>
        <p:nvSpPr>
          <p:cNvPr id="8" name="Text Placeholder 3">
            <a:extLst>
              <a:ext uri="{FF2B5EF4-FFF2-40B4-BE49-F238E27FC236}">
                <a16:creationId xmlns:a16="http://schemas.microsoft.com/office/drawing/2014/main" id="{ED54108D-92C5-584F-AF3B-A7F2AAABBFF2}"/>
              </a:ext>
            </a:extLst>
          </p:cNvPr>
          <p:cNvSpPr>
            <a:spLocks noGrp="1"/>
          </p:cNvSpPr>
          <p:nvPr>
            <p:ph type="body" sz="quarter" idx="13" hasCustomPrompt="1"/>
          </p:nvPr>
        </p:nvSpPr>
        <p:spPr bwMode="gray">
          <a:xfrm>
            <a:off x="418212" y="6309320"/>
            <a:ext cx="1803526" cy="216024"/>
          </a:xfrm>
        </p:spPr>
        <p:txBody>
          <a:bodyPr>
            <a:noAutofit/>
          </a:bodyPr>
          <a:lstStyle>
            <a:lvl1pPr marL="0" indent="0" algn="l">
              <a:buNone/>
              <a:defRPr sz="800" b="0" i="0" cap="none">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Green Renaissance / WWF-US</a:t>
            </a:r>
          </a:p>
        </p:txBody>
      </p:sp>
      <p:sp>
        <p:nvSpPr>
          <p:cNvPr id="7" name="Subtitle 2">
            <a:extLst>
              <a:ext uri="{FF2B5EF4-FFF2-40B4-BE49-F238E27FC236}">
                <a16:creationId xmlns:a16="http://schemas.microsoft.com/office/drawing/2014/main" id="{2F3EDBAE-FA8A-1F42-BF5B-49DB46F0681F}"/>
              </a:ext>
            </a:extLst>
          </p:cNvPr>
          <p:cNvSpPr>
            <a:spLocks noGrp="1"/>
          </p:cNvSpPr>
          <p:nvPr>
            <p:ph type="subTitle" idx="1" hasCustomPrompt="1"/>
          </p:nvPr>
        </p:nvSpPr>
        <p:spPr bwMode="gray">
          <a:xfrm>
            <a:off x="1156" y="5418505"/>
            <a:ext cx="6094845" cy="623792"/>
          </a:xfrm>
          <a:solidFill>
            <a:schemeClr val="tx1"/>
          </a:solidFill>
        </p:spPr>
        <p:txBody>
          <a:bodyPr lIns="432000" tIns="0" rIns="251999" bIns="251999" anchor="ctr">
            <a:spAutoFit/>
          </a:bodyPr>
          <a:lstStyle>
            <a:lvl1pPr marL="0" indent="0" algn="l">
              <a:buNone/>
              <a:defRPr sz="2400" b="0" i="0" cap="none">
                <a:solidFill>
                  <a:schemeClr val="bg1"/>
                </a:solidFill>
                <a:latin typeface="+mj-lt"/>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Presentation subheading to go here</a:t>
            </a:r>
          </a:p>
        </p:txBody>
      </p:sp>
    </p:spTree>
    <p:extLst>
      <p:ext uri="{BB962C8B-B14F-4D97-AF65-F5344CB8AC3E}">
        <p14:creationId xmlns:p14="http://schemas.microsoft.com/office/powerpoint/2010/main" val="150010880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ntents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F83672B3-C2FB-DD4A-82AE-C8B1FFE41B9E}"/>
              </a:ext>
            </a:extLst>
          </p:cNvPr>
          <p:cNvSpPr>
            <a:spLocks noGrp="1"/>
          </p:cNvSpPr>
          <p:nvPr>
            <p:ph type="pic" sz="quarter" idx="12" hasCustomPrompt="1"/>
          </p:nvPr>
        </p:nvSpPr>
        <p:spPr bwMode="gray">
          <a:xfrm>
            <a:off x="227014" y="225426"/>
            <a:ext cx="11737975" cy="5867871"/>
          </a:xfrm>
          <a:blipFill>
            <a:blip r:embed="rId2"/>
            <a:stretch>
              <a:fillRect l="-917" t="-29778" r="-1" b="-7504"/>
            </a:stretch>
          </a:blipFill>
        </p:spPr>
        <p:txBody>
          <a:bodyPr anchor="ctr"/>
          <a:lstStyle>
            <a:lvl1pPr marL="0" indent="0" algn="ctr">
              <a:buNone/>
              <a:defRPr b="0" i="0">
                <a:solidFill>
                  <a:schemeClr val="bg1"/>
                </a:solidFill>
                <a:latin typeface="+mj-lt"/>
                <a:cs typeface="Arial" panose="020B0604020202020204" pitchFamily="34" charset="0"/>
              </a:defRPr>
            </a:lvl1pPr>
          </a:lstStyle>
          <a:p>
            <a:r>
              <a:rPr lang="en-GB"/>
              <a:t>CLICK HERE TO ADD A NEW IMAGE</a:t>
            </a:r>
          </a:p>
        </p:txBody>
      </p:sp>
      <p:sp>
        <p:nvSpPr>
          <p:cNvPr id="2" name="Title 1">
            <a:extLst>
              <a:ext uri="{FF2B5EF4-FFF2-40B4-BE49-F238E27FC236}">
                <a16:creationId xmlns:a16="http://schemas.microsoft.com/office/drawing/2014/main" id="{8254E51C-CFAD-D347-A9DF-2D450F55750D}"/>
              </a:ext>
            </a:extLst>
          </p:cNvPr>
          <p:cNvSpPr>
            <a:spLocks noGrp="1"/>
          </p:cNvSpPr>
          <p:nvPr>
            <p:ph type="title" hasCustomPrompt="1"/>
          </p:nvPr>
        </p:nvSpPr>
        <p:spPr bwMode="gray">
          <a:xfrm>
            <a:off x="7535865" y="2723385"/>
            <a:ext cx="4691061" cy="633608"/>
          </a:xfrm>
          <a:solidFill>
            <a:schemeClr val="tx1"/>
          </a:solidFill>
        </p:spPr>
        <p:txBody>
          <a:bodyPr wrap="square" lIns="251999" tIns="180000" rIns="432000" bIns="36000" numCol="1" anchor="b" anchorCtr="0">
            <a:spAutoFit/>
          </a:bodyPr>
          <a:lstStyle>
            <a:lvl1pPr>
              <a:defRPr sz="3000" b="0" i="0" cap="none" baseline="0">
                <a:solidFill>
                  <a:schemeClr val="bg1"/>
                </a:solidFill>
                <a:latin typeface="+mj-lt"/>
                <a:cs typeface="Arial" panose="020B0604020202020204" pitchFamily="34" charset="0"/>
              </a:defRPr>
            </a:lvl1pPr>
          </a:lstStyle>
          <a:p>
            <a:r>
              <a:rPr lang="en-GB"/>
              <a:t>Contents title</a:t>
            </a:r>
          </a:p>
        </p:txBody>
      </p:sp>
      <p:sp>
        <p:nvSpPr>
          <p:cNvPr id="5" name="Footer Placeholder 4">
            <a:extLst>
              <a:ext uri="{FF2B5EF4-FFF2-40B4-BE49-F238E27FC236}">
                <a16:creationId xmlns:a16="http://schemas.microsoft.com/office/drawing/2014/main" id="{05C0683F-544F-884E-AA43-CFE3D26A0277}"/>
              </a:ext>
            </a:extLst>
          </p:cNvPr>
          <p:cNvSpPr>
            <a:spLocks noGrp="1"/>
          </p:cNvSpPr>
          <p:nvPr>
            <p:ph type="ftr" sz="quarter" idx="13"/>
          </p:nvPr>
        </p:nvSpPr>
        <p:spPr bwMode="gray"/>
        <p:txBody>
          <a:bodyPr/>
          <a:lstStyle>
            <a:lvl1pPr>
              <a:defRPr>
                <a:cs typeface="Arial" panose="020B0604020202020204" pitchFamily="34" charset="0"/>
              </a:defRPr>
            </a:lvl1pPr>
          </a:lstStyle>
          <a:p>
            <a:r>
              <a:rPr lang="en-GB"/>
              <a:t>WWF Switzerland</a:t>
            </a:r>
          </a:p>
        </p:txBody>
      </p:sp>
      <p:sp>
        <p:nvSpPr>
          <p:cNvPr id="8" name="Slide Number Placeholder 7">
            <a:extLst>
              <a:ext uri="{FF2B5EF4-FFF2-40B4-BE49-F238E27FC236}">
                <a16:creationId xmlns:a16="http://schemas.microsoft.com/office/drawing/2014/main" id="{8B5B7FAE-CF5D-7542-8265-4C565E6320FC}"/>
              </a:ext>
            </a:extLst>
          </p:cNvPr>
          <p:cNvSpPr>
            <a:spLocks noGrp="1"/>
          </p:cNvSpPr>
          <p:nvPr>
            <p:ph type="sldNum" sz="quarter" idx="14"/>
          </p:nvPr>
        </p:nvSpPr>
        <p:spPr bwMode="gray"/>
        <p:txBody>
          <a:bodyPr/>
          <a:lstStyle/>
          <a:p>
            <a:fld id="{01D4B372-C4E9-DB48-93BA-62F9C68D8B35}" type="slidenum">
              <a:rPr lang="en-GB" smtClean="0"/>
              <a:pPr/>
              <a:t>‹#›</a:t>
            </a:fld>
            <a:endParaRPr lang="en-GB"/>
          </a:p>
        </p:txBody>
      </p:sp>
      <p:sp>
        <p:nvSpPr>
          <p:cNvPr id="10" name="Subtitle 2">
            <a:extLst>
              <a:ext uri="{FF2B5EF4-FFF2-40B4-BE49-F238E27FC236}">
                <a16:creationId xmlns:a16="http://schemas.microsoft.com/office/drawing/2014/main" id="{80FC17B6-5EDC-5742-84A2-39D068B03D05}"/>
              </a:ext>
            </a:extLst>
          </p:cNvPr>
          <p:cNvSpPr>
            <a:spLocks noGrp="1"/>
          </p:cNvSpPr>
          <p:nvPr>
            <p:ph type="subTitle" idx="1" hasCustomPrompt="1"/>
          </p:nvPr>
        </p:nvSpPr>
        <p:spPr bwMode="gray">
          <a:xfrm>
            <a:off x="7535865" y="3356993"/>
            <a:ext cx="4691061" cy="713217"/>
          </a:xfrm>
          <a:solidFill>
            <a:schemeClr val="tx1"/>
          </a:solidFill>
        </p:spPr>
        <p:txBody>
          <a:bodyPr wrap="square" lIns="251999" tIns="180000" rIns="432000" bIns="251999" numCol="1" anchor="t" anchorCtr="0">
            <a:spAutoFit/>
          </a:bodyPr>
          <a:lstStyle>
            <a:lvl1pPr marL="0" marR="0" indent="0" algn="l" defTabSz="914377" rtl="0" eaLnBrk="1" fontAlgn="auto" latinLnBrk="0" hangingPunct="1">
              <a:lnSpc>
                <a:spcPct val="100000"/>
              </a:lnSpc>
              <a:spcBef>
                <a:spcPts val="1000"/>
              </a:spcBef>
              <a:spcAft>
                <a:spcPts val="0"/>
              </a:spcAft>
              <a:buClrTx/>
              <a:buSzTx/>
              <a:buFontTx/>
              <a:buNone/>
              <a:tabLst/>
              <a:defRPr sz="1800" b="0" i="0" cap="none">
                <a:solidFill>
                  <a:schemeClr val="bg1"/>
                </a:solidFill>
                <a:latin typeface="+mj-lt"/>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Insert your contents list here</a:t>
            </a:r>
          </a:p>
        </p:txBody>
      </p:sp>
      <p:sp>
        <p:nvSpPr>
          <p:cNvPr id="12" name="Text Placeholder 3">
            <a:extLst>
              <a:ext uri="{FF2B5EF4-FFF2-40B4-BE49-F238E27FC236}">
                <a16:creationId xmlns:a16="http://schemas.microsoft.com/office/drawing/2014/main" id="{1A025793-114B-D14A-A34C-2FEA26566B1A}"/>
              </a:ext>
            </a:extLst>
          </p:cNvPr>
          <p:cNvSpPr>
            <a:spLocks noGrp="1"/>
          </p:cNvSpPr>
          <p:nvPr>
            <p:ph type="body" sz="quarter" idx="17" hasCustomPrompt="1"/>
          </p:nvPr>
        </p:nvSpPr>
        <p:spPr bwMode="gray">
          <a:xfrm>
            <a:off x="418212" y="5805264"/>
            <a:ext cx="1803526" cy="216024"/>
          </a:xfrm>
        </p:spPr>
        <p:txBody>
          <a:bodyPr>
            <a:noAutofit/>
          </a:bodyPr>
          <a:lstStyle>
            <a:lvl1pPr marL="0" indent="0" algn="l">
              <a:buNone/>
              <a:defRPr sz="800" b="0" i="0" cap="none">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Alex Mustard / naturepl.com</a:t>
            </a:r>
          </a:p>
        </p:txBody>
      </p:sp>
    </p:spTree>
    <p:extLst>
      <p:ext uri="{BB962C8B-B14F-4D97-AF65-F5344CB8AC3E}">
        <p14:creationId xmlns:p14="http://schemas.microsoft.com/office/powerpoint/2010/main" val="1101889212"/>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ontents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F83672B3-C2FB-DD4A-82AE-C8B1FFE41B9E}"/>
              </a:ext>
            </a:extLst>
          </p:cNvPr>
          <p:cNvSpPr>
            <a:spLocks noGrp="1"/>
          </p:cNvSpPr>
          <p:nvPr>
            <p:ph type="pic" sz="quarter" idx="12" hasCustomPrompt="1"/>
          </p:nvPr>
        </p:nvSpPr>
        <p:spPr bwMode="gray">
          <a:xfrm>
            <a:off x="227014" y="225426"/>
            <a:ext cx="11737975" cy="5867871"/>
          </a:xfrm>
          <a:blipFill>
            <a:blip r:embed="rId2"/>
            <a:srcRect/>
            <a:stretch>
              <a:fillRect t="-16679" b="-16679"/>
            </a:stretch>
          </a:blipFill>
        </p:spPr>
        <p:txBody>
          <a:bodyPr anchor="ctr"/>
          <a:lstStyle>
            <a:lvl1pPr marL="0" indent="0" algn="ctr">
              <a:buNone/>
              <a:defRPr b="0" i="0">
                <a:solidFill>
                  <a:schemeClr val="tx1"/>
                </a:solidFill>
                <a:latin typeface="+mj-lt"/>
                <a:cs typeface="Arial" panose="020B0604020202020204" pitchFamily="34" charset="0"/>
              </a:defRPr>
            </a:lvl1pPr>
          </a:lstStyle>
          <a:p>
            <a:r>
              <a:rPr lang="en-GB"/>
              <a:t>CLICK HERE TO ADD A NEW IMAGE</a:t>
            </a:r>
          </a:p>
        </p:txBody>
      </p:sp>
      <p:sp>
        <p:nvSpPr>
          <p:cNvPr id="2" name="Title 1">
            <a:extLst>
              <a:ext uri="{FF2B5EF4-FFF2-40B4-BE49-F238E27FC236}">
                <a16:creationId xmlns:a16="http://schemas.microsoft.com/office/drawing/2014/main" id="{8254E51C-CFAD-D347-A9DF-2D450F55750D}"/>
              </a:ext>
            </a:extLst>
          </p:cNvPr>
          <p:cNvSpPr>
            <a:spLocks noGrp="1"/>
          </p:cNvSpPr>
          <p:nvPr>
            <p:ph type="title" hasCustomPrompt="1"/>
          </p:nvPr>
        </p:nvSpPr>
        <p:spPr bwMode="gray">
          <a:xfrm>
            <a:off x="2" y="2723385"/>
            <a:ext cx="4691063" cy="633608"/>
          </a:xfrm>
          <a:solidFill>
            <a:schemeClr val="tx1"/>
          </a:solidFill>
        </p:spPr>
        <p:txBody>
          <a:bodyPr wrap="square" lIns="432000" tIns="180000" rIns="251999" bIns="36000" numCol="1" anchor="b" anchorCtr="0">
            <a:spAutoFit/>
          </a:bodyPr>
          <a:lstStyle>
            <a:lvl1pPr>
              <a:defRPr sz="3000" b="0" i="0" cap="none" normalizeH="0" baseline="0">
                <a:solidFill>
                  <a:schemeClr val="bg1"/>
                </a:solidFill>
                <a:latin typeface="+mj-lt"/>
                <a:cs typeface="Arial" panose="020B0604020202020204" pitchFamily="34" charset="0"/>
              </a:defRPr>
            </a:lvl1pPr>
          </a:lstStyle>
          <a:p>
            <a:r>
              <a:rPr lang="en-GB"/>
              <a:t>Contents title</a:t>
            </a:r>
          </a:p>
        </p:txBody>
      </p:sp>
      <p:sp>
        <p:nvSpPr>
          <p:cNvPr id="7" name="Subtitle 2">
            <a:extLst>
              <a:ext uri="{FF2B5EF4-FFF2-40B4-BE49-F238E27FC236}">
                <a16:creationId xmlns:a16="http://schemas.microsoft.com/office/drawing/2014/main" id="{2F3EDBAE-FA8A-1F42-BF5B-49DB46F0681F}"/>
              </a:ext>
            </a:extLst>
          </p:cNvPr>
          <p:cNvSpPr>
            <a:spLocks noGrp="1"/>
          </p:cNvSpPr>
          <p:nvPr>
            <p:ph type="subTitle" idx="1" hasCustomPrompt="1"/>
          </p:nvPr>
        </p:nvSpPr>
        <p:spPr bwMode="gray">
          <a:xfrm>
            <a:off x="2" y="3356993"/>
            <a:ext cx="4691061" cy="713217"/>
          </a:xfrm>
          <a:solidFill>
            <a:schemeClr val="tx1"/>
          </a:solidFill>
        </p:spPr>
        <p:txBody>
          <a:bodyPr wrap="square" lIns="432000" tIns="180000" rIns="251999" bIns="251999" numCol="1" anchor="t" anchorCtr="0">
            <a:spAutoFit/>
          </a:bodyPr>
          <a:lstStyle>
            <a:lvl1pPr marL="0" marR="0" indent="0" algn="l" defTabSz="914377" rtl="0" eaLnBrk="1" fontAlgn="auto" latinLnBrk="0" hangingPunct="1">
              <a:lnSpc>
                <a:spcPct val="100000"/>
              </a:lnSpc>
              <a:spcBef>
                <a:spcPts val="1000"/>
              </a:spcBef>
              <a:spcAft>
                <a:spcPts val="0"/>
              </a:spcAft>
              <a:buClrTx/>
              <a:buSzTx/>
              <a:buFontTx/>
              <a:buNone/>
              <a:tabLst/>
              <a:defRPr sz="1800" b="0" i="0" cap="none">
                <a:solidFill>
                  <a:schemeClr val="bg1"/>
                </a:solidFill>
                <a:latin typeface="+mj-lt"/>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Insert your contents list here</a:t>
            </a:r>
          </a:p>
        </p:txBody>
      </p:sp>
      <p:sp>
        <p:nvSpPr>
          <p:cNvPr id="5" name="Footer Placeholder 4">
            <a:extLst>
              <a:ext uri="{FF2B5EF4-FFF2-40B4-BE49-F238E27FC236}">
                <a16:creationId xmlns:a16="http://schemas.microsoft.com/office/drawing/2014/main" id="{05C0683F-544F-884E-AA43-CFE3D26A0277}"/>
              </a:ext>
            </a:extLst>
          </p:cNvPr>
          <p:cNvSpPr>
            <a:spLocks noGrp="1"/>
          </p:cNvSpPr>
          <p:nvPr>
            <p:ph type="ftr" sz="quarter" idx="13"/>
          </p:nvPr>
        </p:nvSpPr>
        <p:spPr bwMode="gray"/>
        <p:txBody>
          <a:bodyPr/>
          <a:lstStyle>
            <a:lvl1pPr>
              <a:defRPr>
                <a:cs typeface="Arial" panose="020B0604020202020204" pitchFamily="34" charset="0"/>
              </a:defRPr>
            </a:lvl1pPr>
          </a:lstStyle>
          <a:p>
            <a:r>
              <a:rPr lang="en-GB"/>
              <a:t>WWF Switzerland</a:t>
            </a:r>
          </a:p>
        </p:txBody>
      </p:sp>
      <p:sp>
        <p:nvSpPr>
          <p:cNvPr id="8" name="Slide Number Placeholder 7">
            <a:extLst>
              <a:ext uri="{FF2B5EF4-FFF2-40B4-BE49-F238E27FC236}">
                <a16:creationId xmlns:a16="http://schemas.microsoft.com/office/drawing/2014/main" id="{8B5B7FAE-CF5D-7542-8265-4C565E6320FC}"/>
              </a:ext>
            </a:extLst>
          </p:cNvPr>
          <p:cNvSpPr>
            <a:spLocks noGrp="1"/>
          </p:cNvSpPr>
          <p:nvPr>
            <p:ph type="sldNum" sz="quarter" idx="14"/>
          </p:nvPr>
        </p:nvSpPr>
        <p:spPr bwMode="gray"/>
        <p:txBody>
          <a:bodyPr/>
          <a:lstStyle/>
          <a:p>
            <a:fld id="{01D4B372-C4E9-DB48-93BA-62F9C68D8B35}" type="slidenum">
              <a:rPr lang="en-GB" smtClean="0"/>
              <a:pPr/>
              <a:t>‹#›</a:t>
            </a:fld>
            <a:endParaRPr lang="en-GB"/>
          </a:p>
        </p:txBody>
      </p:sp>
      <p:sp>
        <p:nvSpPr>
          <p:cNvPr id="10" name="Text Placeholder 3">
            <a:extLst>
              <a:ext uri="{FF2B5EF4-FFF2-40B4-BE49-F238E27FC236}">
                <a16:creationId xmlns:a16="http://schemas.microsoft.com/office/drawing/2014/main" id="{8638E00A-E79A-CB40-BD28-9723CA74B52F}"/>
              </a:ext>
            </a:extLst>
          </p:cNvPr>
          <p:cNvSpPr>
            <a:spLocks noGrp="1"/>
          </p:cNvSpPr>
          <p:nvPr>
            <p:ph type="body" sz="quarter" idx="17" hasCustomPrompt="1"/>
          </p:nvPr>
        </p:nvSpPr>
        <p:spPr bwMode="gray">
          <a:xfrm>
            <a:off x="10056440" y="5805264"/>
            <a:ext cx="1803526" cy="216024"/>
          </a:xfrm>
        </p:spPr>
        <p:txBody>
          <a:bodyPr>
            <a:noAutofit/>
          </a:bodyPr>
          <a:lstStyle>
            <a:lvl1pPr marL="0" indent="0" algn="r">
              <a:buNone/>
              <a:defRPr sz="800" b="0" i="0" cap="none">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Days Edge / WWF-US</a:t>
            </a:r>
          </a:p>
        </p:txBody>
      </p:sp>
    </p:spTree>
    <p:extLst>
      <p:ext uri="{BB962C8B-B14F-4D97-AF65-F5344CB8AC3E}">
        <p14:creationId xmlns:p14="http://schemas.microsoft.com/office/powerpoint/2010/main" val="3678967562"/>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Heading + Sub + Copy + Imag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E91CC5B-ED4A-3047-9B4F-0FF34EE03241}"/>
              </a:ext>
            </a:extLst>
          </p:cNvPr>
          <p:cNvSpPr>
            <a:spLocks noGrp="1"/>
          </p:cNvSpPr>
          <p:nvPr>
            <p:ph type="ftr" sz="quarter" idx="11"/>
          </p:nvPr>
        </p:nvSpPr>
        <p:spPr bwMode="gray">
          <a:xfrm>
            <a:off x="232780" y="6267451"/>
            <a:ext cx="11732208" cy="365125"/>
          </a:xfrm>
          <a:prstGeom prst="rect">
            <a:avLst/>
          </a:prstGeom>
        </p:spPr>
        <p:txBody>
          <a:bodyPr/>
          <a:lstStyle>
            <a:lvl1pPr>
              <a:defRPr>
                <a:cs typeface="Arial" panose="020B0604020202020204" pitchFamily="34" charset="0"/>
              </a:defRPr>
            </a:lvl1pPr>
          </a:lstStyle>
          <a:p>
            <a:r>
              <a:rPr lang="en-GB"/>
              <a:t>WWF Switzerland</a:t>
            </a:r>
          </a:p>
        </p:txBody>
      </p:sp>
      <p:sp>
        <p:nvSpPr>
          <p:cNvPr id="6" name="Slide Number Placeholder 5">
            <a:extLst>
              <a:ext uri="{FF2B5EF4-FFF2-40B4-BE49-F238E27FC236}">
                <a16:creationId xmlns:a16="http://schemas.microsoft.com/office/drawing/2014/main" id="{193FA409-606C-2D44-9415-A4CC6227E5C5}"/>
              </a:ext>
            </a:extLst>
          </p:cNvPr>
          <p:cNvSpPr>
            <a:spLocks noGrp="1"/>
          </p:cNvSpPr>
          <p:nvPr>
            <p:ph type="sldNum" sz="quarter" idx="12"/>
          </p:nvPr>
        </p:nvSpPr>
        <p:spPr bwMode="gray">
          <a:xfrm>
            <a:off x="11423921" y="6267450"/>
            <a:ext cx="541067" cy="365125"/>
          </a:xfrm>
          <a:prstGeom prst="rect">
            <a:avLst/>
          </a:prstGeom>
        </p:spPr>
        <p:txBody>
          <a:bodyPr/>
          <a:lstStyle/>
          <a:p>
            <a:fld id="{96F7679E-DE04-904C-B326-A7ED40143975}" type="slidenum">
              <a:rPr lang="en-GB" smtClean="0"/>
              <a:t>‹#›</a:t>
            </a:fld>
            <a:endParaRPr lang="en-GB"/>
          </a:p>
        </p:txBody>
      </p:sp>
      <p:sp>
        <p:nvSpPr>
          <p:cNvPr id="7" name="Title Placeholder 6">
            <a:extLst>
              <a:ext uri="{FF2B5EF4-FFF2-40B4-BE49-F238E27FC236}">
                <a16:creationId xmlns:a16="http://schemas.microsoft.com/office/drawing/2014/main" id="{016D2FE4-0269-2441-9B92-8C70E133FDCD}"/>
              </a:ext>
            </a:extLst>
          </p:cNvPr>
          <p:cNvSpPr>
            <a:spLocks noGrp="1" noChangeAspect="1"/>
          </p:cNvSpPr>
          <p:nvPr>
            <p:ph type="title" hasCustomPrompt="1"/>
          </p:nvPr>
        </p:nvSpPr>
        <p:spPr bwMode="gray">
          <a:xfrm>
            <a:off x="232782" y="225425"/>
            <a:ext cx="11052447" cy="755651"/>
          </a:xfrm>
          <a:prstGeom prst="rect">
            <a:avLst/>
          </a:prstGeom>
        </p:spPr>
        <p:txBody>
          <a:bodyPr vert="horz" lIns="91440" tIns="45720" rIns="91440" bIns="45720" rtlCol="0" anchor="ctr">
            <a:normAutofit/>
          </a:bodyPr>
          <a:lstStyle>
            <a:lvl1pPr>
              <a:defRPr sz="4000" b="0" i="0" spc="0">
                <a:latin typeface="+mj-lt"/>
                <a:cs typeface="Arial" panose="020B0604020202020204" pitchFamily="34" charset="0"/>
              </a:defRPr>
            </a:lvl1pPr>
          </a:lstStyle>
          <a:p>
            <a:r>
              <a:rPr lang="en-GB"/>
              <a:t>Presentation slide title to go here</a:t>
            </a:r>
          </a:p>
        </p:txBody>
      </p:sp>
      <p:sp>
        <p:nvSpPr>
          <p:cNvPr id="8" name="Picture Placeholder 2">
            <a:extLst>
              <a:ext uri="{FF2B5EF4-FFF2-40B4-BE49-F238E27FC236}">
                <a16:creationId xmlns:a16="http://schemas.microsoft.com/office/drawing/2014/main" id="{323C8E10-E3D0-D14C-8C4A-196F8AE03998}"/>
              </a:ext>
            </a:extLst>
          </p:cNvPr>
          <p:cNvSpPr>
            <a:spLocks noGrp="1"/>
          </p:cNvSpPr>
          <p:nvPr>
            <p:ph type="pic" idx="13" hasCustomPrompt="1"/>
          </p:nvPr>
        </p:nvSpPr>
        <p:spPr bwMode="gray">
          <a:xfrm>
            <a:off x="6312027" y="1232370"/>
            <a:ext cx="5647195" cy="4860927"/>
          </a:xfrm>
          <a:blipFill>
            <a:blip r:embed="rId2"/>
            <a:srcRect/>
            <a:stretch>
              <a:fillRect l="-21677" r="-6955"/>
            </a:stretch>
          </a:blipFill>
        </p:spPr>
        <p:txBody>
          <a:bodyPr anchor="ctr">
            <a:normAutofit/>
          </a:bodyPr>
          <a:lstStyle>
            <a:lvl1pPr marL="0" indent="0" algn="ctr">
              <a:buNone/>
              <a:defRPr sz="2000" b="0" i="0" cap="all" baseline="0">
                <a:solidFill>
                  <a:schemeClr val="bg1"/>
                </a:solidFill>
                <a:latin typeface="+mj-lt"/>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to add a new image</a:t>
            </a:r>
          </a:p>
        </p:txBody>
      </p:sp>
      <p:sp>
        <p:nvSpPr>
          <p:cNvPr id="9" name="Content Placeholder 3">
            <a:extLst>
              <a:ext uri="{FF2B5EF4-FFF2-40B4-BE49-F238E27FC236}">
                <a16:creationId xmlns:a16="http://schemas.microsoft.com/office/drawing/2014/main" id="{2D367303-087F-B944-A03D-3D3A0F03A224}"/>
              </a:ext>
            </a:extLst>
          </p:cNvPr>
          <p:cNvSpPr>
            <a:spLocks noGrp="1"/>
          </p:cNvSpPr>
          <p:nvPr>
            <p:ph sz="half" idx="2" hasCustomPrompt="1"/>
          </p:nvPr>
        </p:nvSpPr>
        <p:spPr bwMode="gray">
          <a:xfrm>
            <a:off x="232779" y="1838349"/>
            <a:ext cx="5647197" cy="4254947"/>
          </a:xfrm>
        </p:spPr>
        <p:txBody>
          <a:bodyPr>
            <a:normAutofit/>
          </a:bodyPr>
          <a:lstStyle>
            <a:lvl1pPr marL="0" indent="0">
              <a:lnSpc>
                <a:spcPct val="100000"/>
              </a:lnSpc>
              <a:buNone/>
              <a:defRPr sz="2100" b="0" i="0" cap="none">
                <a:latin typeface="Arial" panose="020B0604020202020204" pitchFamily="34" charset="0"/>
                <a:ea typeface="Arial" panose="020B0604020202020204" pitchFamily="34" charset="0"/>
                <a:cs typeface="Arial" panose="020B0604020202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or graphs</a:t>
            </a:r>
          </a:p>
        </p:txBody>
      </p:sp>
      <p:sp>
        <p:nvSpPr>
          <p:cNvPr id="10" name="Text Placeholder 10">
            <a:extLst>
              <a:ext uri="{FF2B5EF4-FFF2-40B4-BE49-F238E27FC236}">
                <a16:creationId xmlns:a16="http://schemas.microsoft.com/office/drawing/2014/main" id="{D6386199-5AE2-4F43-80B8-56C978031B97}"/>
              </a:ext>
            </a:extLst>
          </p:cNvPr>
          <p:cNvSpPr>
            <a:spLocks noGrp="1"/>
          </p:cNvSpPr>
          <p:nvPr>
            <p:ph type="body" sz="quarter" idx="14" hasCustomPrompt="1"/>
          </p:nvPr>
        </p:nvSpPr>
        <p:spPr bwMode="gray">
          <a:xfrm>
            <a:off x="232981" y="1232372"/>
            <a:ext cx="5646995" cy="431825"/>
          </a:xfrm>
        </p:spPr>
        <p:txBody>
          <a:bodyPr>
            <a:noAutofit/>
          </a:bodyPr>
          <a:lstStyle>
            <a:lvl1pPr marL="0" indent="0">
              <a:buNone/>
              <a:defRPr sz="3000" b="0" i="0">
                <a:solidFill>
                  <a:schemeClr val="tx1"/>
                </a:solidFill>
                <a:latin typeface="+mj-lt"/>
                <a:cs typeface="Arial" panose="020B0604020202020204" pitchFamily="34" charset="0"/>
              </a:defRPr>
            </a:lvl1pPr>
          </a:lstStyle>
          <a:p>
            <a:pPr lvl="0"/>
            <a:r>
              <a:rPr lang="en-GB"/>
              <a:t>Subheading to go here</a:t>
            </a:r>
          </a:p>
        </p:txBody>
      </p:sp>
      <p:sp>
        <p:nvSpPr>
          <p:cNvPr id="11" name="Text Placeholder 3">
            <a:extLst>
              <a:ext uri="{FF2B5EF4-FFF2-40B4-BE49-F238E27FC236}">
                <a16:creationId xmlns:a16="http://schemas.microsoft.com/office/drawing/2014/main" id="{D69F2F3D-C3CD-604C-8B58-D586064E0D5E}"/>
              </a:ext>
            </a:extLst>
          </p:cNvPr>
          <p:cNvSpPr>
            <a:spLocks noGrp="1"/>
          </p:cNvSpPr>
          <p:nvPr>
            <p:ph type="body" sz="quarter" idx="17" hasCustomPrompt="1"/>
          </p:nvPr>
        </p:nvSpPr>
        <p:spPr bwMode="gray">
          <a:xfrm>
            <a:off x="10056440" y="5805264"/>
            <a:ext cx="1803526" cy="216024"/>
          </a:xfrm>
        </p:spPr>
        <p:txBody>
          <a:bodyPr>
            <a:noAutofit/>
          </a:bodyPr>
          <a:lstStyle>
            <a:lvl1pPr marL="0" indent="0" algn="r">
              <a:buNone/>
              <a:defRPr sz="800" b="0" i="0" cap="none">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WWF-Canon / Michel GUNTHER</a:t>
            </a:r>
          </a:p>
        </p:txBody>
      </p:sp>
      <p:cxnSp>
        <p:nvCxnSpPr>
          <p:cNvPr id="13" name="Straight Connector 11">
            <a:extLst>
              <a:ext uri="{FF2B5EF4-FFF2-40B4-BE49-F238E27FC236}">
                <a16:creationId xmlns:a16="http://schemas.microsoft.com/office/drawing/2014/main" id="{5A944F8C-04BF-4DC4-A935-923BF36649B6}"/>
              </a:ext>
            </a:extLst>
          </p:cNvPr>
          <p:cNvCxnSpPr>
            <a:cxnSpLocks/>
          </p:cNvCxnSpPr>
          <p:nvPr userDrawn="1"/>
        </p:nvCxnSpPr>
        <p:spPr bwMode="gray">
          <a:xfrm>
            <a:off x="232779" y="1052736"/>
            <a:ext cx="11726443" cy="0"/>
          </a:xfrm>
          <a:prstGeom prst="line">
            <a:avLst/>
          </a:prstGeom>
          <a:ln w="19050">
            <a:solidFill>
              <a:srgbClr val="AFABAB"/>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5701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Heading + Copy + Imag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E91CC5B-ED4A-3047-9B4F-0FF34EE03241}"/>
              </a:ext>
            </a:extLst>
          </p:cNvPr>
          <p:cNvSpPr>
            <a:spLocks noGrp="1"/>
          </p:cNvSpPr>
          <p:nvPr>
            <p:ph type="ftr" sz="quarter" idx="11"/>
          </p:nvPr>
        </p:nvSpPr>
        <p:spPr bwMode="gray">
          <a:xfrm>
            <a:off x="232780" y="6267451"/>
            <a:ext cx="11732208" cy="365125"/>
          </a:xfrm>
          <a:prstGeom prst="rect">
            <a:avLst/>
          </a:prstGeom>
        </p:spPr>
        <p:txBody>
          <a:bodyPr/>
          <a:lstStyle>
            <a:lvl1pPr>
              <a:defRPr>
                <a:cs typeface="Arial" panose="020B0604020202020204" pitchFamily="34" charset="0"/>
              </a:defRPr>
            </a:lvl1pPr>
          </a:lstStyle>
          <a:p>
            <a:r>
              <a:rPr lang="en-GB"/>
              <a:t>WWF Switzerland</a:t>
            </a:r>
          </a:p>
        </p:txBody>
      </p:sp>
      <p:sp>
        <p:nvSpPr>
          <p:cNvPr id="6" name="Slide Number Placeholder 5">
            <a:extLst>
              <a:ext uri="{FF2B5EF4-FFF2-40B4-BE49-F238E27FC236}">
                <a16:creationId xmlns:a16="http://schemas.microsoft.com/office/drawing/2014/main" id="{193FA409-606C-2D44-9415-A4CC6227E5C5}"/>
              </a:ext>
            </a:extLst>
          </p:cNvPr>
          <p:cNvSpPr>
            <a:spLocks noGrp="1"/>
          </p:cNvSpPr>
          <p:nvPr>
            <p:ph type="sldNum" sz="quarter" idx="12"/>
          </p:nvPr>
        </p:nvSpPr>
        <p:spPr bwMode="gray">
          <a:xfrm>
            <a:off x="11423921" y="6267450"/>
            <a:ext cx="541067" cy="365125"/>
          </a:xfrm>
          <a:prstGeom prst="rect">
            <a:avLst/>
          </a:prstGeom>
        </p:spPr>
        <p:txBody>
          <a:bodyPr/>
          <a:lstStyle/>
          <a:p>
            <a:fld id="{96F7679E-DE04-904C-B326-A7ED40143975}" type="slidenum">
              <a:rPr lang="en-GB" smtClean="0"/>
              <a:t>‹#›</a:t>
            </a:fld>
            <a:endParaRPr lang="en-GB"/>
          </a:p>
        </p:txBody>
      </p:sp>
      <p:sp>
        <p:nvSpPr>
          <p:cNvPr id="8" name="Picture Placeholder 2">
            <a:extLst>
              <a:ext uri="{FF2B5EF4-FFF2-40B4-BE49-F238E27FC236}">
                <a16:creationId xmlns:a16="http://schemas.microsoft.com/office/drawing/2014/main" id="{323C8E10-E3D0-D14C-8C4A-196F8AE03998}"/>
              </a:ext>
            </a:extLst>
          </p:cNvPr>
          <p:cNvSpPr>
            <a:spLocks noGrp="1"/>
          </p:cNvSpPr>
          <p:nvPr>
            <p:ph type="pic" idx="13" hasCustomPrompt="1"/>
          </p:nvPr>
        </p:nvSpPr>
        <p:spPr bwMode="gray">
          <a:xfrm>
            <a:off x="4871864" y="1232370"/>
            <a:ext cx="7087357" cy="4860927"/>
          </a:xfrm>
          <a:blipFill>
            <a:blip r:embed="rId2"/>
            <a:srcRect/>
            <a:stretch>
              <a:fillRect l="-1439" r="-1439"/>
            </a:stretch>
          </a:blipFill>
        </p:spPr>
        <p:txBody>
          <a:bodyPr anchor="ctr">
            <a:normAutofit/>
          </a:bodyPr>
          <a:lstStyle>
            <a:lvl1pPr marL="0" indent="0" algn="ctr">
              <a:buNone/>
              <a:defRPr sz="2000" b="0" i="0" cap="all" baseline="0">
                <a:solidFill>
                  <a:schemeClr val="bg1"/>
                </a:solidFill>
                <a:latin typeface="+mj-lt"/>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to add a new image</a:t>
            </a:r>
          </a:p>
        </p:txBody>
      </p:sp>
      <p:sp>
        <p:nvSpPr>
          <p:cNvPr id="9" name="Content Placeholder 3">
            <a:extLst>
              <a:ext uri="{FF2B5EF4-FFF2-40B4-BE49-F238E27FC236}">
                <a16:creationId xmlns:a16="http://schemas.microsoft.com/office/drawing/2014/main" id="{2D367303-087F-B944-A03D-3D3A0F03A224}"/>
              </a:ext>
            </a:extLst>
          </p:cNvPr>
          <p:cNvSpPr>
            <a:spLocks noGrp="1"/>
          </p:cNvSpPr>
          <p:nvPr>
            <p:ph sz="half" idx="2" hasCustomPrompt="1"/>
          </p:nvPr>
        </p:nvSpPr>
        <p:spPr bwMode="gray">
          <a:xfrm>
            <a:off x="232779" y="1232370"/>
            <a:ext cx="4279047" cy="4860927"/>
          </a:xfrm>
        </p:spPr>
        <p:txBody>
          <a:bodyPr>
            <a:normAutofit/>
          </a:bodyPr>
          <a:lstStyle>
            <a:lvl1pPr marL="0" indent="0">
              <a:lnSpc>
                <a:spcPct val="100000"/>
              </a:lnSpc>
              <a:buNone/>
              <a:defRPr sz="2100" b="0" i="0" cap="none">
                <a:latin typeface="Arial" panose="020B0604020202020204" pitchFamily="34" charset="0"/>
                <a:ea typeface="Arial" panose="020B0604020202020204" pitchFamily="34" charset="0"/>
                <a:cs typeface="Arial" panose="020B0604020202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or graphs</a:t>
            </a:r>
          </a:p>
        </p:txBody>
      </p:sp>
      <p:sp>
        <p:nvSpPr>
          <p:cNvPr id="10" name="Title Placeholder 6">
            <a:extLst>
              <a:ext uri="{FF2B5EF4-FFF2-40B4-BE49-F238E27FC236}">
                <a16:creationId xmlns:a16="http://schemas.microsoft.com/office/drawing/2014/main" id="{AC88F0CA-2307-AB4A-8292-79219D9987DA}"/>
              </a:ext>
            </a:extLst>
          </p:cNvPr>
          <p:cNvSpPr>
            <a:spLocks noGrp="1" noChangeAspect="1"/>
          </p:cNvSpPr>
          <p:nvPr>
            <p:ph type="title" hasCustomPrompt="1"/>
          </p:nvPr>
        </p:nvSpPr>
        <p:spPr bwMode="gray">
          <a:xfrm>
            <a:off x="232782" y="225425"/>
            <a:ext cx="11052447" cy="755651"/>
          </a:xfrm>
          <a:prstGeom prst="rect">
            <a:avLst/>
          </a:prstGeom>
        </p:spPr>
        <p:txBody>
          <a:bodyPr vert="horz" lIns="91440" tIns="45720" rIns="91440" bIns="45720" rtlCol="0" anchor="ctr">
            <a:normAutofit/>
          </a:bodyPr>
          <a:lstStyle>
            <a:lvl1pPr>
              <a:defRPr sz="4000" b="0" i="0" spc="0">
                <a:latin typeface="+mj-lt"/>
                <a:cs typeface="Arial" panose="020B0604020202020204" pitchFamily="34" charset="0"/>
              </a:defRPr>
            </a:lvl1pPr>
          </a:lstStyle>
          <a:p>
            <a:r>
              <a:rPr lang="en-GB"/>
              <a:t>Presentation slide title to go here</a:t>
            </a:r>
          </a:p>
        </p:txBody>
      </p:sp>
      <p:sp>
        <p:nvSpPr>
          <p:cNvPr id="12" name="Text Placeholder 3">
            <a:extLst>
              <a:ext uri="{FF2B5EF4-FFF2-40B4-BE49-F238E27FC236}">
                <a16:creationId xmlns:a16="http://schemas.microsoft.com/office/drawing/2014/main" id="{C07393A2-85FF-654A-BFE5-835C138B5D2C}"/>
              </a:ext>
            </a:extLst>
          </p:cNvPr>
          <p:cNvSpPr>
            <a:spLocks noGrp="1"/>
          </p:cNvSpPr>
          <p:nvPr>
            <p:ph type="body" sz="quarter" idx="17" hasCustomPrompt="1"/>
          </p:nvPr>
        </p:nvSpPr>
        <p:spPr bwMode="gray">
          <a:xfrm>
            <a:off x="10056440" y="5805264"/>
            <a:ext cx="1803526" cy="216024"/>
          </a:xfrm>
        </p:spPr>
        <p:txBody>
          <a:bodyPr>
            <a:noAutofit/>
          </a:bodyPr>
          <a:lstStyle>
            <a:lvl1pPr marL="0" indent="0" algn="r">
              <a:buNone/>
              <a:defRPr sz="800" b="0" i="0" cap="none">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@Simon </a:t>
            </a:r>
            <a:r>
              <a:rPr lang="en-GB" err="1">
                <a:effectLst/>
                <a:latin typeface="Arial" panose="020B0604020202020204" pitchFamily="34" charset="0"/>
              </a:rPr>
              <a:t>Rawles</a:t>
            </a:r>
            <a:endParaRPr lang="en-GB">
              <a:effectLst/>
              <a:latin typeface="Arial" panose="020B0604020202020204" pitchFamily="34" charset="0"/>
            </a:endParaRPr>
          </a:p>
        </p:txBody>
      </p:sp>
      <p:cxnSp>
        <p:nvCxnSpPr>
          <p:cNvPr id="13" name="Straight Connector 11">
            <a:extLst>
              <a:ext uri="{FF2B5EF4-FFF2-40B4-BE49-F238E27FC236}">
                <a16:creationId xmlns:a16="http://schemas.microsoft.com/office/drawing/2014/main" id="{6E294349-DEC8-444C-ACB0-FF39AF93EDDA}"/>
              </a:ext>
            </a:extLst>
          </p:cNvPr>
          <p:cNvCxnSpPr>
            <a:cxnSpLocks/>
          </p:cNvCxnSpPr>
          <p:nvPr userDrawn="1"/>
        </p:nvCxnSpPr>
        <p:spPr bwMode="gray">
          <a:xfrm>
            <a:off x="232779" y="1052736"/>
            <a:ext cx="11726443" cy="0"/>
          </a:xfrm>
          <a:prstGeom prst="line">
            <a:avLst/>
          </a:prstGeom>
          <a:ln w="19050">
            <a:solidFill>
              <a:srgbClr val="AFABAB"/>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72156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Heading + Sub + Copy + Imag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E91CC5B-ED4A-3047-9B4F-0FF34EE03241}"/>
              </a:ext>
            </a:extLst>
          </p:cNvPr>
          <p:cNvSpPr>
            <a:spLocks noGrp="1"/>
          </p:cNvSpPr>
          <p:nvPr>
            <p:ph type="ftr" sz="quarter" idx="11"/>
          </p:nvPr>
        </p:nvSpPr>
        <p:spPr bwMode="gray">
          <a:xfrm>
            <a:off x="232780" y="6267451"/>
            <a:ext cx="11732208" cy="365125"/>
          </a:xfrm>
          <a:prstGeom prst="rect">
            <a:avLst/>
          </a:prstGeom>
        </p:spPr>
        <p:txBody>
          <a:bodyPr/>
          <a:lstStyle>
            <a:lvl1pPr>
              <a:defRPr>
                <a:cs typeface="Arial" panose="020B0604020202020204" pitchFamily="34" charset="0"/>
              </a:defRPr>
            </a:lvl1pPr>
          </a:lstStyle>
          <a:p>
            <a:r>
              <a:rPr lang="en-GB"/>
              <a:t>WWF Switzerland</a:t>
            </a:r>
          </a:p>
        </p:txBody>
      </p:sp>
      <p:sp>
        <p:nvSpPr>
          <p:cNvPr id="6" name="Slide Number Placeholder 5">
            <a:extLst>
              <a:ext uri="{FF2B5EF4-FFF2-40B4-BE49-F238E27FC236}">
                <a16:creationId xmlns:a16="http://schemas.microsoft.com/office/drawing/2014/main" id="{193FA409-606C-2D44-9415-A4CC6227E5C5}"/>
              </a:ext>
            </a:extLst>
          </p:cNvPr>
          <p:cNvSpPr>
            <a:spLocks noGrp="1"/>
          </p:cNvSpPr>
          <p:nvPr>
            <p:ph type="sldNum" sz="quarter" idx="12"/>
          </p:nvPr>
        </p:nvSpPr>
        <p:spPr bwMode="gray">
          <a:xfrm>
            <a:off x="11423921" y="6267450"/>
            <a:ext cx="541067" cy="365125"/>
          </a:xfrm>
          <a:prstGeom prst="rect">
            <a:avLst/>
          </a:prstGeom>
        </p:spPr>
        <p:txBody>
          <a:bodyPr/>
          <a:lstStyle/>
          <a:p>
            <a:fld id="{96F7679E-DE04-904C-B326-A7ED40143975}" type="slidenum">
              <a:rPr lang="en-GB" smtClean="0"/>
              <a:t>‹#›</a:t>
            </a:fld>
            <a:endParaRPr lang="en-GB"/>
          </a:p>
        </p:txBody>
      </p:sp>
      <p:sp>
        <p:nvSpPr>
          <p:cNvPr id="8" name="Picture Placeholder 2">
            <a:extLst>
              <a:ext uri="{FF2B5EF4-FFF2-40B4-BE49-F238E27FC236}">
                <a16:creationId xmlns:a16="http://schemas.microsoft.com/office/drawing/2014/main" id="{323C8E10-E3D0-D14C-8C4A-196F8AE03998}"/>
              </a:ext>
            </a:extLst>
          </p:cNvPr>
          <p:cNvSpPr>
            <a:spLocks noGrp="1"/>
          </p:cNvSpPr>
          <p:nvPr>
            <p:ph type="pic" idx="13" hasCustomPrompt="1"/>
          </p:nvPr>
        </p:nvSpPr>
        <p:spPr bwMode="gray">
          <a:xfrm>
            <a:off x="232783" y="1232370"/>
            <a:ext cx="5647195" cy="4860927"/>
          </a:xfrm>
          <a:blipFill dpi="0" rotWithShape="1">
            <a:blip r:embed="rId2"/>
            <a:srcRect/>
            <a:stretch>
              <a:fillRect l="-3798" r="-3798"/>
            </a:stretch>
          </a:blipFill>
        </p:spPr>
        <p:txBody>
          <a:bodyPr anchor="ctr">
            <a:normAutofit/>
          </a:bodyPr>
          <a:lstStyle>
            <a:lvl1pPr marL="0" indent="0" algn="ctr">
              <a:buNone/>
              <a:defRPr sz="2000" b="0" i="0" cap="all" baseline="0">
                <a:solidFill>
                  <a:schemeClr val="bg1"/>
                </a:solidFill>
                <a:latin typeface="+mj-lt"/>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to add a new image</a:t>
            </a:r>
          </a:p>
        </p:txBody>
      </p:sp>
      <p:sp>
        <p:nvSpPr>
          <p:cNvPr id="11" name="Title Placeholder 6">
            <a:extLst>
              <a:ext uri="{FF2B5EF4-FFF2-40B4-BE49-F238E27FC236}">
                <a16:creationId xmlns:a16="http://schemas.microsoft.com/office/drawing/2014/main" id="{9B4FE4BC-C172-5F4F-9EF0-08F89E795297}"/>
              </a:ext>
            </a:extLst>
          </p:cNvPr>
          <p:cNvSpPr>
            <a:spLocks noGrp="1" noChangeAspect="1"/>
          </p:cNvSpPr>
          <p:nvPr>
            <p:ph type="title" hasCustomPrompt="1"/>
          </p:nvPr>
        </p:nvSpPr>
        <p:spPr bwMode="gray">
          <a:xfrm>
            <a:off x="232782" y="225425"/>
            <a:ext cx="11052447" cy="755651"/>
          </a:xfrm>
          <a:prstGeom prst="rect">
            <a:avLst/>
          </a:prstGeom>
        </p:spPr>
        <p:txBody>
          <a:bodyPr vert="horz" lIns="91440" tIns="45720" rIns="91440" bIns="45720" rtlCol="0" anchor="ctr">
            <a:normAutofit/>
          </a:bodyPr>
          <a:lstStyle>
            <a:lvl1pPr>
              <a:defRPr sz="4000" b="0" i="0" spc="0">
                <a:latin typeface="+mj-lt"/>
                <a:cs typeface="Arial" panose="020B0604020202020204" pitchFamily="34" charset="0"/>
              </a:defRPr>
            </a:lvl1pPr>
          </a:lstStyle>
          <a:p>
            <a:r>
              <a:rPr lang="en-GB"/>
              <a:t>Presentation slide title to go here</a:t>
            </a:r>
          </a:p>
        </p:txBody>
      </p:sp>
      <p:sp>
        <p:nvSpPr>
          <p:cNvPr id="17" name="Content Placeholder 3">
            <a:extLst>
              <a:ext uri="{FF2B5EF4-FFF2-40B4-BE49-F238E27FC236}">
                <a16:creationId xmlns:a16="http://schemas.microsoft.com/office/drawing/2014/main" id="{2B1FC8A0-FA00-7648-817A-4D3F63E665B5}"/>
              </a:ext>
            </a:extLst>
          </p:cNvPr>
          <p:cNvSpPr>
            <a:spLocks noGrp="1"/>
          </p:cNvSpPr>
          <p:nvPr>
            <p:ph sz="half" idx="15" hasCustomPrompt="1"/>
          </p:nvPr>
        </p:nvSpPr>
        <p:spPr bwMode="gray">
          <a:xfrm>
            <a:off x="6290899" y="1838349"/>
            <a:ext cx="5647197" cy="4254948"/>
          </a:xfrm>
        </p:spPr>
        <p:txBody>
          <a:bodyPr>
            <a:normAutofit/>
          </a:bodyPr>
          <a:lstStyle>
            <a:lvl1pPr marL="0" indent="0">
              <a:lnSpc>
                <a:spcPct val="100000"/>
              </a:lnSpc>
              <a:buNone/>
              <a:defRPr sz="2100" b="0" i="0" cap="none">
                <a:latin typeface="Arial" panose="020B0604020202020204" pitchFamily="34" charset="0"/>
                <a:ea typeface="Arial" panose="020B0604020202020204" pitchFamily="34" charset="0"/>
                <a:cs typeface="Arial" panose="020B0604020202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or graphs</a:t>
            </a:r>
          </a:p>
        </p:txBody>
      </p:sp>
      <p:sp>
        <p:nvSpPr>
          <p:cNvPr id="18" name="Text Placeholder 10">
            <a:extLst>
              <a:ext uri="{FF2B5EF4-FFF2-40B4-BE49-F238E27FC236}">
                <a16:creationId xmlns:a16="http://schemas.microsoft.com/office/drawing/2014/main" id="{56E5714D-426D-5A48-97D5-B06E00271A0C}"/>
              </a:ext>
            </a:extLst>
          </p:cNvPr>
          <p:cNvSpPr>
            <a:spLocks noGrp="1"/>
          </p:cNvSpPr>
          <p:nvPr>
            <p:ph type="body" sz="quarter" idx="16" hasCustomPrompt="1"/>
          </p:nvPr>
        </p:nvSpPr>
        <p:spPr bwMode="gray">
          <a:xfrm>
            <a:off x="6291101" y="1232372"/>
            <a:ext cx="5646995" cy="431825"/>
          </a:xfrm>
        </p:spPr>
        <p:txBody>
          <a:bodyPr>
            <a:noAutofit/>
          </a:bodyPr>
          <a:lstStyle>
            <a:lvl1pPr marL="0" indent="0">
              <a:buNone/>
              <a:defRPr sz="3000" b="0" i="0">
                <a:solidFill>
                  <a:schemeClr val="tx1"/>
                </a:solidFill>
                <a:latin typeface="+mj-lt"/>
                <a:cs typeface="Arial" panose="020B0604020202020204" pitchFamily="34" charset="0"/>
              </a:defRPr>
            </a:lvl1pPr>
          </a:lstStyle>
          <a:p>
            <a:pPr lvl="0"/>
            <a:r>
              <a:rPr lang="en-GB"/>
              <a:t>Subheading to go here</a:t>
            </a:r>
          </a:p>
        </p:txBody>
      </p:sp>
      <p:sp>
        <p:nvSpPr>
          <p:cNvPr id="9" name="Text Placeholder 3">
            <a:extLst>
              <a:ext uri="{FF2B5EF4-FFF2-40B4-BE49-F238E27FC236}">
                <a16:creationId xmlns:a16="http://schemas.microsoft.com/office/drawing/2014/main" id="{0BD2D14F-264E-8F44-86E8-4F39E47F948C}"/>
              </a:ext>
            </a:extLst>
          </p:cNvPr>
          <p:cNvSpPr>
            <a:spLocks noGrp="1"/>
          </p:cNvSpPr>
          <p:nvPr>
            <p:ph type="body" sz="quarter" idx="17" hasCustomPrompt="1"/>
          </p:nvPr>
        </p:nvSpPr>
        <p:spPr bwMode="gray">
          <a:xfrm>
            <a:off x="418212" y="5805264"/>
            <a:ext cx="1803526" cy="216024"/>
          </a:xfrm>
        </p:spPr>
        <p:txBody>
          <a:bodyPr>
            <a:noAutofit/>
          </a:bodyPr>
          <a:lstStyle>
            <a:lvl1pPr marL="0" indent="0" algn="l">
              <a:buNone/>
              <a:defRPr sz="800" b="0" i="0" cap="none">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Green Renaissance / WWF-US</a:t>
            </a:r>
          </a:p>
        </p:txBody>
      </p:sp>
      <p:cxnSp>
        <p:nvCxnSpPr>
          <p:cNvPr id="10" name="Straight Connector 11">
            <a:extLst>
              <a:ext uri="{FF2B5EF4-FFF2-40B4-BE49-F238E27FC236}">
                <a16:creationId xmlns:a16="http://schemas.microsoft.com/office/drawing/2014/main" id="{7453924D-5D35-4F11-AA7D-136820273FF4}"/>
              </a:ext>
            </a:extLst>
          </p:cNvPr>
          <p:cNvCxnSpPr>
            <a:cxnSpLocks/>
          </p:cNvCxnSpPr>
          <p:nvPr userDrawn="1"/>
        </p:nvCxnSpPr>
        <p:spPr bwMode="gray">
          <a:xfrm>
            <a:off x="232779" y="1052736"/>
            <a:ext cx="11726443" cy="0"/>
          </a:xfrm>
          <a:prstGeom prst="line">
            <a:avLst/>
          </a:prstGeom>
          <a:ln w="19050">
            <a:solidFill>
              <a:srgbClr val="AFABAB"/>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70000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1A89A9-97B9-0948-AA9C-F2DF7AF2AB51}"/>
              </a:ext>
            </a:extLst>
          </p:cNvPr>
          <p:cNvSpPr>
            <a:spLocks noGrp="1"/>
          </p:cNvSpPr>
          <p:nvPr>
            <p:ph type="body" idx="1"/>
          </p:nvPr>
        </p:nvSpPr>
        <p:spPr bwMode="gray">
          <a:xfrm>
            <a:off x="232780" y="1196976"/>
            <a:ext cx="11732207" cy="4860925"/>
          </a:xfrm>
          <a:prstGeom prst="rect">
            <a:avLst/>
          </a:prstGeom>
        </p:spPr>
        <p:txBody>
          <a:bodyPr vert="horz" lIns="91440" tIns="45720" rIns="91440" bIns="45720" rtlCol="0">
            <a:normAutofit/>
          </a:bodyPr>
          <a:lstStyle/>
          <a:p>
            <a:pPr lvl="0"/>
            <a:r>
              <a:rPr lang="en-GB" err="1"/>
              <a:t>Mastertextformat</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a:p>
            <a:pPr lvl="3"/>
            <a:r>
              <a:rPr lang="en-GB" err="1"/>
              <a:t>Vierte</a:t>
            </a:r>
            <a:r>
              <a:rPr lang="en-GB"/>
              <a:t> </a:t>
            </a:r>
            <a:r>
              <a:rPr lang="en-GB" err="1"/>
              <a:t>Ebene</a:t>
            </a:r>
            <a:endParaRPr lang="en-GB"/>
          </a:p>
          <a:p>
            <a:pPr lvl="4"/>
            <a:r>
              <a:rPr lang="en-GB" err="1"/>
              <a:t>Fünfte</a:t>
            </a:r>
            <a:r>
              <a:rPr lang="en-GB"/>
              <a:t> </a:t>
            </a:r>
            <a:r>
              <a:rPr lang="en-GB" err="1"/>
              <a:t>Ebene</a:t>
            </a:r>
            <a:endParaRPr lang="en-GB"/>
          </a:p>
          <a:p>
            <a:pPr lvl="5"/>
            <a:r>
              <a:rPr lang="en-GB" err="1"/>
              <a:t>Sechste</a:t>
            </a:r>
            <a:r>
              <a:rPr lang="en-GB"/>
              <a:t> </a:t>
            </a:r>
            <a:r>
              <a:rPr lang="en-GB" err="1"/>
              <a:t>Ebene</a:t>
            </a:r>
            <a:endParaRPr lang="en-GB"/>
          </a:p>
          <a:p>
            <a:pPr lvl="6"/>
            <a:r>
              <a:rPr lang="en-GB" err="1"/>
              <a:t>Siebte</a:t>
            </a:r>
            <a:r>
              <a:rPr lang="en-GB"/>
              <a:t> </a:t>
            </a:r>
            <a:r>
              <a:rPr lang="en-GB" err="1"/>
              <a:t>Ebene</a:t>
            </a:r>
            <a:endParaRPr lang="en-GB"/>
          </a:p>
          <a:p>
            <a:pPr lvl="7"/>
            <a:r>
              <a:rPr lang="en-GB" err="1"/>
              <a:t>Achte</a:t>
            </a:r>
            <a:r>
              <a:rPr lang="en-GB"/>
              <a:t> </a:t>
            </a:r>
            <a:r>
              <a:rPr lang="en-GB" err="1"/>
              <a:t>Ebene</a:t>
            </a:r>
            <a:endParaRPr lang="en-GB"/>
          </a:p>
          <a:p>
            <a:pPr lvl="8"/>
            <a:r>
              <a:rPr lang="en-GB" err="1"/>
              <a:t>Neunte</a:t>
            </a:r>
            <a:r>
              <a:rPr lang="en-GB"/>
              <a:t> </a:t>
            </a:r>
            <a:r>
              <a:rPr lang="en-GB" err="1"/>
              <a:t>Ebene</a:t>
            </a:r>
            <a:endParaRPr lang="en-GB"/>
          </a:p>
        </p:txBody>
      </p:sp>
      <p:sp>
        <p:nvSpPr>
          <p:cNvPr id="7" name="Title Placeholder 6">
            <a:extLst>
              <a:ext uri="{FF2B5EF4-FFF2-40B4-BE49-F238E27FC236}">
                <a16:creationId xmlns:a16="http://schemas.microsoft.com/office/drawing/2014/main" id="{ED4A845B-4461-5046-BE9C-3074601A79E8}"/>
              </a:ext>
            </a:extLst>
          </p:cNvPr>
          <p:cNvSpPr>
            <a:spLocks noGrp="1" noChangeAspect="1"/>
          </p:cNvSpPr>
          <p:nvPr>
            <p:ph type="title"/>
          </p:nvPr>
        </p:nvSpPr>
        <p:spPr bwMode="gray">
          <a:xfrm>
            <a:off x="232782" y="225425"/>
            <a:ext cx="11052447" cy="755651"/>
          </a:xfrm>
          <a:prstGeom prst="rect">
            <a:avLst/>
          </a:prstGeom>
        </p:spPr>
        <p:txBody>
          <a:bodyPr vert="horz" lIns="91440" tIns="45720" rIns="91440" bIns="45720" rtlCol="0" anchor="ctr">
            <a:normAutofit/>
          </a:bodyPr>
          <a:lstStyle/>
          <a:p>
            <a:r>
              <a:rPr lang="en-GB"/>
              <a:t>Presentation slide title to go here</a:t>
            </a:r>
          </a:p>
        </p:txBody>
      </p:sp>
      <p:pic>
        <p:nvPicPr>
          <p:cNvPr id="9" name="Picture 8">
            <a:extLst>
              <a:ext uri="{FF2B5EF4-FFF2-40B4-BE49-F238E27FC236}">
                <a16:creationId xmlns:a16="http://schemas.microsoft.com/office/drawing/2014/main" id="{FD797886-18D9-8E4A-8EFD-B357905A522B}"/>
              </a:ext>
            </a:extLst>
          </p:cNvPr>
          <p:cNvPicPr>
            <a:picLocks noChangeAspect="1"/>
          </p:cNvPicPr>
          <p:nvPr userDrawn="1"/>
        </p:nvPicPr>
        <p:blipFill>
          <a:blip r:embed="rId26"/>
          <a:stretch>
            <a:fillRect/>
          </a:stretch>
        </p:blipFill>
        <p:spPr bwMode="gray">
          <a:xfrm>
            <a:off x="11285228" y="219359"/>
            <a:ext cx="679760" cy="761717"/>
          </a:xfrm>
          <a:prstGeom prst="rect">
            <a:avLst/>
          </a:prstGeom>
        </p:spPr>
      </p:pic>
      <p:sp>
        <p:nvSpPr>
          <p:cNvPr id="21" name="Footer Placeholder 20">
            <a:extLst>
              <a:ext uri="{FF2B5EF4-FFF2-40B4-BE49-F238E27FC236}">
                <a16:creationId xmlns:a16="http://schemas.microsoft.com/office/drawing/2014/main" id="{498DBC6D-A069-4942-85D6-07058BAB651C}"/>
              </a:ext>
            </a:extLst>
          </p:cNvPr>
          <p:cNvSpPr>
            <a:spLocks noGrp="1"/>
          </p:cNvSpPr>
          <p:nvPr>
            <p:ph type="ftr" sz="quarter" idx="3"/>
          </p:nvPr>
        </p:nvSpPr>
        <p:spPr bwMode="gray">
          <a:xfrm>
            <a:off x="232780" y="6267450"/>
            <a:ext cx="11726441" cy="365125"/>
          </a:xfrm>
          <a:prstGeom prst="rect">
            <a:avLst/>
          </a:prstGeom>
          <a:solidFill>
            <a:srgbClr val="E7E6E6"/>
          </a:solidFill>
        </p:spPr>
        <p:txBody>
          <a:bodyPr vert="horz" lIns="91440" tIns="45720" rIns="91440" bIns="45720" rtlCol="0" anchor="ctr"/>
          <a:lstStyle>
            <a:lvl1pPr algn="l">
              <a:defRPr sz="1000" b="0" i="0">
                <a:solidFill>
                  <a:schemeClr val="tx1">
                    <a:tint val="75000"/>
                  </a:schemeClr>
                </a:solidFill>
                <a:latin typeface="+mn-lt"/>
                <a:ea typeface="Open Sans" panose="020B0606030504020204" pitchFamily="34" charset="0"/>
                <a:cs typeface="Open Sans" panose="020B0606030504020204" pitchFamily="34" charset="0"/>
              </a:defRPr>
            </a:lvl1pPr>
          </a:lstStyle>
          <a:p>
            <a:r>
              <a:rPr lang="en-GB">
                <a:cs typeface="Arial" panose="020B0604020202020204" pitchFamily="34" charset="0"/>
              </a:rPr>
              <a:t>WWF Switzerland</a:t>
            </a:r>
          </a:p>
        </p:txBody>
      </p:sp>
      <p:sp>
        <p:nvSpPr>
          <p:cNvPr id="22" name="Slide Number Placeholder 21">
            <a:extLst>
              <a:ext uri="{FF2B5EF4-FFF2-40B4-BE49-F238E27FC236}">
                <a16:creationId xmlns:a16="http://schemas.microsoft.com/office/drawing/2014/main" id="{D451F41D-ED04-0249-A123-DF6C7532793F}"/>
              </a:ext>
            </a:extLst>
          </p:cNvPr>
          <p:cNvSpPr>
            <a:spLocks noGrp="1"/>
          </p:cNvSpPr>
          <p:nvPr>
            <p:ph type="sldNum" sz="quarter" idx="4"/>
          </p:nvPr>
        </p:nvSpPr>
        <p:spPr bwMode="gray">
          <a:xfrm>
            <a:off x="11424592" y="6273800"/>
            <a:ext cx="534629" cy="365125"/>
          </a:xfrm>
          <a:prstGeom prst="rect">
            <a:avLst/>
          </a:prstGeom>
        </p:spPr>
        <p:txBody>
          <a:bodyPr vert="horz" lIns="91440" tIns="45720" rIns="91440" bIns="45720" rtlCol="0" anchor="ctr"/>
          <a:lstStyle>
            <a:lvl1pPr algn="r">
              <a:defRPr sz="1000" b="0" i="0">
                <a:solidFill>
                  <a:schemeClr val="tx1">
                    <a:tint val="75000"/>
                  </a:schemeClr>
                </a:solidFill>
                <a:latin typeface="+mn-lt"/>
                <a:ea typeface="Arial" panose="020B0604020202020204" pitchFamily="34" charset="0"/>
                <a:cs typeface="Arial" panose="020B0604020202020204" pitchFamily="34" charset="0"/>
              </a:defRPr>
            </a:lvl1pPr>
          </a:lstStyle>
          <a:p>
            <a:fld id="{01D4B372-C4E9-DB48-93BA-62F9C68D8B35}" type="slidenum">
              <a:rPr lang="en-GB" smtClean="0"/>
              <a:pPr/>
              <a:t>‹#›</a:t>
            </a:fld>
            <a:endParaRPr lang="en-GB"/>
          </a:p>
        </p:txBody>
      </p:sp>
      <p:sp>
        <p:nvSpPr>
          <p:cNvPr id="4" name="Datumsplatzhalter 3">
            <a:extLst>
              <a:ext uri="{FF2B5EF4-FFF2-40B4-BE49-F238E27FC236}">
                <a16:creationId xmlns:a16="http://schemas.microsoft.com/office/drawing/2014/main" id="{02E6806F-F993-40BC-9572-D4D730C31C19}"/>
              </a:ext>
            </a:extLst>
          </p:cNvPr>
          <p:cNvSpPr>
            <a:spLocks noGrp="1"/>
          </p:cNvSpPr>
          <p:nvPr>
            <p:ph type="dt" sz="half" idx="2"/>
          </p:nvPr>
        </p:nvSpPr>
        <p:spPr bwMode="gray">
          <a:xfrm>
            <a:off x="-1125537" y="6273800"/>
            <a:ext cx="966787"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74A36AE2-63E9-47F7-8B26-D6ABBC10422A}" type="datetimeFigureOut">
              <a:rPr lang="en-GB" smtClean="0"/>
              <a:pPr/>
              <a:t>07/05/2026</a:t>
            </a:fld>
            <a:endParaRPr lang="en-GB"/>
          </a:p>
        </p:txBody>
      </p:sp>
    </p:spTree>
    <p:extLst>
      <p:ext uri="{BB962C8B-B14F-4D97-AF65-F5344CB8AC3E}">
        <p14:creationId xmlns:p14="http://schemas.microsoft.com/office/powerpoint/2010/main" val="3389067442"/>
      </p:ext>
    </p:extLst>
  </p:cSld>
  <p:clrMap bg1="lt1" tx1="dk1" bg2="lt2" tx2="dk2" accent1="accent1" accent2="accent2" accent3="accent3" accent4="accent4" accent5="accent5" accent6="accent6" hlink="hlink" folHlink="folHlink"/>
  <p:sldLayoutIdLst>
    <p:sldLayoutId id="2147483661" r:id="rId1"/>
    <p:sldLayoutId id="2147483660" r:id="rId2"/>
    <p:sldLayoutId id="2147483664" r:id="rId3"/>
    <p:sldLayoutId id="2147483665" r:id="rId4"/>
    <p:sldLayoutId id="2147483673" r:id="rId5"/>
    <p:sldLayoutId id="2147483672" r:id="rId6"/>
    <p:sldLayoutId id="2147483666" r:id="rId7"/>
    <p:sldLayoutId id="2147483669" r:id="rId8"/>
    <p:sldLayoutId id="2147483667" r:id="rId9"/>
    <p:sldLayoutId id="2147483670" r:id="rId10"/>
    <p:sldLayoutId id="2147483677" r:id="rId11"/>
    <p:sldLayoutId id="2147483678" r:id="rId12"/>
    <p:sldLayoutId id="2147483668" r:id="rId13"/>
    <p:sldLayoutId id="2147483680" r:id="rId14"/>
    <p:sldLayoutId id="2147483650" r:id="rId15"/>
    <p:sldLayoutId id="2147483679" r:id="rId16"/>
    <p:sldLayoutId id="2147483671" r:id="rId17"/>
    <p:sldLayoutId id="2147483674" r:id="rId18"/>
    <p:sldLayoutId id="2147483649" r:id="rId19"/>
    <p:sldLayoutId id="2147483675" r:id="rId20"/>
    <p:sldLayoutId id="2147483676" r:id="rId21"/>
    <p:sldLayoutId id="2147483706" r:id="rId22"/>
    <p:sldLayoutId id="2147483707" r:id="rId23"/>
    <p:sldLayoutId id="2147483704" r:id="rId24"/>
  </p:sldLayoutIdLst>
  <p:hf hdr="0" dt="0"/>
  <p:txStyles>
    <p:titleStyle>
      <a:lvl1pPr algn="l" defTabSz="914377" rtl="0" eaLnBrk="1" latinLnBrk="0" hangingPunct="1">
        <a:lnSpc>
          <a:spcPct val="90000"/>
        </a:lnSpc>
        <a:spcBef>
          <a:spcPct val="0"/>
        </a:spcBef>
        <a:buNone/>
        <a:defRPr sz="4000" b="0" i="0" kern="1200" cap="none" baseline="0">
          <a:solidFill>
            <a:schemeClr val="tx1"/>
          </a:solidFill>
          <a:latin typeface="+mj-lt"/>
          <a:ea typeface="+mj-ea"/>
          <a:cs typeface="Arial" panose="020B0604020202020204" pitchFamily="34" charset="0"/>
        </a:defRPr>
      </a:lvl1pPr>
    </p:titleStyle>
    <p:bodyStyle>
      <a:lvl1pPr marL="228594" indent="-228594" algn="l" defTabSz="914377" rtl="0" eaLnBrk="1" latinLnBrk="0" hangingPunct="1">
        <a:lnSpc>
          <a:spcPct val="100000"/>
        </a:lnSpc>
        <a:spcBef>
          <a:spcPts val="1000"/>
        </a:spcBef>
        <a:buFont typeface="Arial" panose="020B0604020202020204" pitchFamily="34" charset="0"/>
        <a:buChar char="•"/>
        <a:defRPr sz="3000" b="0" i="0" kern="1200" cap="none" baseline="0">
          <a:solidFill>
            <a:schemeClr val="tx1"/>
          </a:solidFill>
          <a:latin typeface="+mj-lt"/>
          <a:ea typeface="+mn-ea"/>
          <a:cs typeface="Arial" panose="020B0604020202020204" pitchFamily="34" charset="0"/>
        </a:defRPr>
      </a:lvl1pPr>
      <a:lvl2pPr marL="685783" indent="-228594" algn="l" defTabSz="914377" rtl="0" eaLnBrk="1" latinLnBrk="0" hangingPunct="1">
        <a:lnSpc>
          <a:spcPct val="100000"/>
        </a:lnSpc>
        <a:spcBef>
          <a:spcPts val="500"/>
        </a:spcBef>
        <a:buFont typeface="Arial" panose="020B0604020202020204" pitchFamily="34" charset="0"/>
        <a:buChar char="•"/>
        <a:defRPr sz="2100" b="0" i="0" kern="1200">
          <a:solidFill>
            <a:schemeClr val="tx1"/>
          </a:solidFill>
          <a:latin typeface="+mn-lt"/>
          <a:ea typeface="Arial" panose="020B0604020202020204" pitchFamily="34" charset="0"/>
          <a:cs typeface="Arial" panose="020B0604020202020204" pitchFamily="34" charset="0"/>
        </a:defRPr>
      </a:lvl2pPr>
      <a:lvl3pPr marL="1142971" indent="-228594" algn="l" defTabSz="914377" rtl="0" eaLnBrk="1" latinLnBrk="0" hangingPunct="1">
        <a:lnSpc>
          <a:spcPct val="100000"/>
        </a:lnSpc>
        <a:spcBef>
          <a:spcPts val="500"/>
        </a:spcBef>
        <a:buFont typeface="Arial" panose="020B0604020202020204" pitchFamily="34" charset="0"/>
        <a:buChar char="•"/>
        <a:defRPr sz="1800" b="0" i="0" kern="1200">
          <a:solidFill>
            <a:schemeClr val="tx1"/>
          </a:solidFill>
          <a:latin typeface="+mn-lt"/>
          <a:ea typeface="Arial" panose="020B0604020202020204" pitchFamily="34" charset="0"/>
          <a:cs typeface="Arial" panose="020B0604020202020204" pitchFamily="34" charset="0"/>
        </a:defRPr>
      </a:lvl3pPr>
      <a:lvl4pPr marL="1600160" indent="-228594" algn="l" defTabSz="914377" rtl="0" eaLnBrk="1" latinLnBrk="0" hangingPunct="1">
        <a:lnSpc>
          <a:spcPct val="100000"/>
        </a:lnSpc>
        <a:spcBef>
          <a:spcPts val="500"/>
        </a:spcBef>
        <a:buFont typeface="Arial" panose="020B0604020202020204" pitchFamily="34" charset="0"/>
        <a:buChar char="•"/>
        <a:defRPr sz="1600" b="0" i="0" kern="1200">
          <a:solidFill>
            <a:schemeClr val="tx1"/>
          </a:solidFill>
          <a:latin typeface="+mn-lt"/>
          <a:ea typeface="Arial" panose="020B0604020202020204" pitchFamily="34" charset="0"/>
          <a:cs typeface="Arial" panose="020B0604020202020204" pitchFamily="34" charset="0"/>
        </a:defRPr>
      </a:lvl4pPr>
      <a:lvl5pPr marL="2057349" indent="-228594" algn="l" defTabSz="914377"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Arial" panose="020B0604020202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3" userDrawn="1">
          <p15:clr>
            <a:srgbClr val="F26B43"/>
          </p15:clr>
        </p15:guide>
        <p15:guide id="2" pos="7537" userDrawn="1">
          <p15:clr>
            <a:srgbClr val="F26B43"/>
          </p15:clr>
        </p15:guide>
        <p15:guide id="3" orient="horz" pos="143" userDrawn="1">
          <p15:clr>
            <a:srgbClr val="F26B43"/>
          </p15:clr>
        </p15:guide>
        <p15:guide id="4" orient="horz" pos="4179" userDrawn="1">
          <p15:clr>
            <a:srgbClr val="F26B43"/>
          </p15:clr>
        </p15:guide>
        <p15:guide id="5" orient="horz" pos="619" userDrawn="1">
          <p15:clr>
            <a:srgbClr val="F26B43"/>
          </p15:clr>
        </p15:guide>
        <p15:guide id="6" pos="3840" userDrawn="1">
          <p15:clr>
            <a:srgbClr val="F26B43"/>
          </p15:clr>
        </p15:guide>
        <p15:guide id="7" pos="2003" userDrawn="1">
          <p15:clr>
            <a:srgbClr val="F26B43"/>
          </p15:clr>
        </p15:guide>
        <p15:guide id="8" pos="5677" userDrawn="1">
          <p15:clr>
            <a:srgbClr val="F26B43"/>
          </p15:clr>
        </p15:guide>
        <p15:guide id="9" pos="4747" userDrawn="1">
          <p15:clr>
            <a:srgbClr val="F26B43"/>
          </p15:clr>
        </p15:guide>
        <p15:guide id="10" pos="6562" userDrawn="1">
          <p15:clr>
            <a:srgbClr val="F26B43"/>
          </p15:clr>
        </p15:guide>
        <p15:guide id="11" pos="2955" userDrawn="1">
          <p15:clr>
            <a:srgbClr val="F26B43"/>
          </p15:clr>
        </p15:guide>
        <p15:guide id="12" pos="1119" userDrawn="1">
          <p15:clr>
            <a:srgbClr val="F26B43"/>
          </p15:clr>
        </p15:guide>
        <p15:guide id="14" orient="horz" pos="3952" userDrawn="1">
          <p15:clr>
            <a:srgbClr val="F26B43"/>
          </p15:clr>
        </p15:guide>
        <p15:guide id="15" orient="horz" pos="3816" userDrawn="1">
          <p15:clr>
            <a:srgbClr val="F26B43"/>
          </p15:clr>
        </p15:guide>
        <p15:guide id="16" orient="horz" pos="755" userDrawn="1">
          <p15:clr>
            <a:srgbClr val="F26B43"/>
          </p15:clr>
        </p15:guide>
        <p15:guide id="17" pos="257" userDrawn="1">
          <p15:clr>
            <a:srgbClr val="F26B43"/>
          </p15:clr>
        </p15:guide>
        <p15:guide id="18" pos="7423" userDrawn="1">
          <p15:clr>
            <a:srgbClr val="F26B43"/>
          </p15:clr>
        </p15:guide>
        <p15:guide id="19" pos="393" userDrawn="1">
          <p15:clr>
            <a:srgbClr val="F26B43"/>
          </p15:clr>
        </p15:guide>
        <p15:guide id="20" pos="728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229F858-A1B4-97C3-1D58-E178C6994A14}"/>
              </a:ext>
            </a:extLst>
          </p:cNvPr>
          <p:cNvPicPr>
            <a:picLocks noChangeAspect="1"/>
          </p:cNvPicPr>
          <p:nvPr/>
        </p:nvPicPr>
        <p:blipFill>
          <a:blip r:embed="rId3"/>
          <a:stretch>
            <a:fillRect/>
          </a:stretch>
        </p:blipFill>
        <p:spPr>
          <a:xfrm>
            <a:off x="0" y="-794721"/>
            <a:ext cx="11263256" cy="8447442"/>
          </a:xfrm>
          <a:prstGeom prst="rect">
            <a:avLst/>
          </a:prstGeom>
        </p:spPr>
      </p:pic>
      <p:sp>
        <p:nvSpPr>
          <p:cNvPr id="3" name="Title 2">
            <a:extLst>
              <a:ext uri="{FF2B5EF4-FFF2-40B4-BE49-F238E27FC236}">
                <a16:creationId xmlns:a16="http://schemas.microsoft.com/office/drawing/2014/main" id="{18DFEA58-B548-084C-9E30-9566A1D82070}"/>
              </a:ext>
            </a:extLst>
          </p:cNvPr>
          <p:cNvSpPr>
            <a:spLocks noGrp="1"/>
          </p:cNvSpPr>
          <p:nvPr>
            <p:ph type="title"/>
          </p:nvPr>
        </p:nvSpPr>
        <p:spPr>
          <a:xfrm>
            <a:off x="6108001" y="4409529"/>
            <a:ext cx="6094844" cy="1056013"/>
          </a:xfrm>
        </p:spPr>
        <p:txBody>
          <a:bodyPr/>
          <a:lstStyle/>
          <a:p>
            <a:r>
              <a:rPr lang="en-GB" dirty="0" err="1"/>
              <a:t>Jahresbericht</a:t>
            </a:r>
            <a:r>
              <a:rPr lang="en-GB" dirty="0"/>
              <a:t> 2025</a:t>
            </a:r>
          </a:p>
        </p:txBody>
      </p:sp>
      <p:sp>
        <p:nvSpPr>
          <p:cNvPr id="6" name="Subtitle 5">
            <a:extLst>
              <a:ext uri="{FF2B5EF4-FFF2-40B4-BE49-F238E27FC236}">
                <a16:creationId xmlns:a16="http://schemas.microsoft.com/office/drawing/2014/main" id="{AF080773-1E9D-D948-AC36-CEE2C8071857}"/>
              </a:ext>
            </a:extLst>
          </p:cNvPr>
          <p:cNvSpPr>
            <a:spLocks noGrp="1"/>
          </p:cNvSpPr>
          <p:nvPr>
            <p:ph type="subTitle" idx="1"/>
          </p:nvPr>
        </p:nvSpPr>
        <p:spPr>
          <a:xfrm>
            <a:off x="6109155" y="5233839"/>
            <a:ext cx="6093691" cy="993124"/>
          </a:xfrm>
        </p:spPr>
        <p:txBody>
          <a:bodyPr/>
          <a:lstStyle/>
          <a:p>
            <a:r>
              <a:rPr lang="en-GB" dirty="0" err="1"/>
              <a:t>Mitgliederversammlung</a:t>
            </a:r>
            <a:r>
              <a:rPr lang="en-GB" dirty="0"/>
              <a:t> WWF Solothurn, 9.5.2025, Restaurant Kreuz, Solothurn</a:t>
            </a:r>
          </a:p>
        </p:txBody>
      </p:sp>
      <p:sp>
        <p:nvSpPr>
          <p:cNvPr id="16" name="Text Placeholder 6">
            <a:extLst>
              <a:ext uri="{FF2B5EF4-FFF2-40B4-BE49-F238E27FC236}">
                <a16:creationId xmlns:a16="http://schemas.microsoft.com/office/drawing/2014/main" id="{1705526A-5160-1B54-C870-2163D10064FD}"/>
              </a:ext>
            </a:extLst>
          </p:cNvPr>
          <p:cNvSpPr txBox="1">
            <a:spLocks/>
          </p:cNvSpPr>
          <p:nvPr/>
        </p:nvSpPr>
        <p:spPr>
          <a:xfrm>
            <a:off x="0" y="6252537"/>
            <a:ext cx="2649795" cy="272807"/>
          </a:xfrm>
          <a:prstGeom prst="rect">
            <a:avLst/>
          </a:prstGeom>
        </p:spPr>
        <p:txBody>
          <a:bodyPr/>
          <a:lstStyle>
            <a:lvl1pPr marL="228594" indent="-228594" algn="l" defTabSz="914377" rtl="0" eaLnBrk="1" latinLnBrk="0" hangingPunct="1">
              <a:lnSpc>
                <a:spcPct val="100000"/>
              </a:lnSpc>
              <a:spcBef>
                <a:spcPts val="1000"/>
              </a:spcBef>
              <a:buFont typeface="Arial" panose="020B0604020202020204" pitchFamily="34" charset="0"/>
              <a:buChar char="•"/>
              <a:defRPr sz="3000" b="0" i="0" kern="1200" cap="none" baseline="0">
                <a:solidFill>
                  <a:schemeClr val="tx1"/>
                </a:solidFill>
                <a:latin typeface="+mj-lt"/>
                <a:ea typeface="+mn-ea"/>
                <a:cs typeface="Arial" panose="020B0604020202020204" pitchFamily="34" charset="0"/>
              </a:defRPr>
            </a:lvl1pPr>
            <a:lvl2pPr marL="685783" indent="-228594" algn="l" defTabSz="914377" rtl="0" eaLnBrk="1" latinLnBrk="0" hangingPunct="1">
              <a:lnSpc>
                <a:spcPct val="100000"/>
              </a:lnSpc>
              <a:spcBef>
                <a:spcPts val="500"/>
              </a:spcBef>
              <a:buFont typeface="Arial" panose="020B0604020202020204" pitchFamily="34" charset="0"/>
              <a:buChar char="•"/>
              <a:defRPr sz="2100" b="0" i="0" kern="1200">
                <a:solidFill>
                  <a:schemeClr val="tx1"/>
                </a:solidFill>
                <a:latin typeface="+mn-lt"/>
                <a:ea typeface="Arial" panose="020B0604020202020204" pitchFamily="34" charset="0"/>
                <a:cs typeface="Arial" panose="020B0604020202020204" pitchFamily="34" charset="0"/>
              </a:defRPr>
            </a:lvl2pPr>
            <a:lvl3pPr marL="1142971" indent="-228594" algn="l" defTabSz="914377" rtl="0" eaLnBrk="1" latinLnBrk="0" hangingPunct="1">
              <a:lnSpc>
                <a:spcPct val="100000"/>
              </a:lnSpc>
              <a:spcBef>
                <a:spcPts val="500"/>
              </a:spcBef>
              <a:buFont typeface="Arial" panose="020B0604020202020204" pitchFamily="34" charset="0"/>
              <a:buChar char="•"/>
              <a:defRPr sz="1800" b="0" i="0" kern="1200">
                <a:solidFill>
                  <a:schemeClr val="tx1"/>
                </a:solidFill>
                <a:latin typeface="+mn-lt"/>
                <a:ea typeface="Arial" panose="020B0604020202020204" pitchFamily="34" charset="0"/>
                <a:cs typeface="Arial" panose="020B0604020202020204" pitchFamily="34" charset="0"/>
              </a:defRPr>
            </a:lvl3pPr>
            <a:lvl4pPr marL="1600160" indent="-228594" algn="l" defTabSz="914377" rtl="0" eaLnBrk="1" latinLnBrk="0" hangingPunct="1">
              <a:lnSpc>
                <a:spcPct val="100000"/>
              </a:lnSpc>
              <a:spcBef>
                <a:spcPts val="500"/>
              </a:spcBef>
              <a:buFont typeface="Arial" panose="020B0604020202020204" pitchFamily="34" charset="0"/>
              <a:buChar char="•"/>
              <a:defRPr sz="1600" b="0" i="0" kern="1200">
                <a:solidFill>
                  <a:schemeClr val="tx1"/>
                </a:solidFill>
                <a:latin typeface="+mn-lt"/>
                <a:ea typeface="Arial" panose="020B0604020202020204" pitchFamily="34" charset="0"/>
                <a:cs typeface="Arial" panose="020B0604020202020204" pitchFamily="34" charset="0"/>
              </a:defRPr>
            </a:lvl4pPr>
            <a:lvl5pPr marL="2057349" indent="-228594" algn="l" defTabSz="914377"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Arial" panose="020B0604020202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GB" sz="900" dirty="0">
                <a:solidFill>
                  <a:schemeClr val="bg1"/>
                </a:solidFill>
                <a:latin typeface="+mn-lt"/>
              </a:rPr>
              <a:t>© </a:t>
            </a:r>
            <a:r>
              <a:rPr lang="en-US" sz="900" dirty="0">
                <a:solidFill>
                  <a:schemeClr val="bg1"/>
                </a:solidFill>
                <a:latin typeface="+mn-lt"/>
              </a:rPr>
              <a:t>André </a:t>
            </a:r>
            <a:r>
              <a:rPr lang="en-US" sz="900" dirty="0" err="1">
                <a:solidFill>
                  <a:schemeClr val="bg1"/>
                </a:solidFill>
                <a:latin typeface="+mn-lt"/>
              </a:rPr>
              <a:t>Röthlisberger</a:t>
            </a:r>
            <a:r>
              <a:rPr lang="en-US" sz="900" dirty="0">
                <a:solidFill>
                  <a:schemeClr val="bg1"/>
                </a:solidFill>
                <a:latin typeface="+mn-lt"/>
              </a:rPr>
              <a:t>, Wilde </a:t>
            </a:r>
            <a:r>
              <a:rPr lang="en-US" sz="900" dirty="0" err="1">
                <a:solidFill>
                  <a:schemeClr val="bg1"/>
                </a:solidFill>
                <a:latin typeface="+mn-lt"/>
              </a:rPr>
              <a:t>Nachbarn</a:t>
            </a:r>
            <a:endParaRPr lang="en-GB" sz="900" dirty="0">
              <a:solidFill>
                <a:schemeClr val="bg1"/>
              </a:solidFill>
              <a:latin typeface="+mn-lt"/>
            </a:endParaRPr>
          </a:p>
          <a:p>
            <a:endParaRPr lang="en-GB" sz="900" dirty="0">
              <a:solidFill>
                <a:schemeClr val="bg1"/>
              </a:solidFill>
              <a:latin typeface="+mn-lt"/>
            </a:endParaRPr>
          </a:p>
        </p:txBody>
      </p:sp>
    </p:spTree>
    <p:extLst>
      <p:ext uri="{BB962C8B-B14F-4D97-AF65-F5344CB8AC3E}">
        <p14:creationId xmlns:p14="http://schemas.microsoft.com/office/powerpoint/2010/main" val="74039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298B9-FD9D-85CF-43E0-9C15F4F1888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BF39C9-5AEB-A25D-3449-3501939970CA}"/>
              </a:ext>
            </a:extLst>
          </p:cNvPr>
          <p:cNvSpPr>
            <a:spLocks noGrp="1"/>
          </p:cNvSpPr>
          <p:nvPr>
            <p:ph type="sldNum" sz="quarter" idx="11"/>
          </p:nvPr>
        </p:nvSpPr>
        <p:spPr>
          <a:xfrm>
            <a:off x="11424592" y="6273800"/>
            <a:ext cx="534629" cy="365125"/>
          </a:xfrm>
        </p:spPr>
        <p:txBody>
          <a:bodyPr anchor="ctr">
            <a:normAutofit/>
          </a:bodyPr>
          <a:lstStyle/>
          <a:p>
            <a:pPr>
              <a:spcAft>
                <a:spcPts val="600"/>
              </a:spcAft>
            </a:pPr>
            <a:fld id="{96F7679E-DE04-904C-B326-A7ED40143975}" type="slidenum">
              <a:rPr lang="en-GB" smtClean="0"/>
              <a:pPr>
                <a:spcAft>
                  <a:spcPts val="600"/>
                </a:spcAft>
              </a:pPr>
              <a:t>10</a:t>
            </a:fld>
            <a:endParaRPr lang="en-GB"/>
          </a:p>
        </p:txBody>
      </p:sp>
      <p:sp>
        <p:nvSpPr>
          <p:cNvPr id="7" name="Text Placeholder 6">
            <a:extLst>
              <a:ext uri="{FF2B5EF4-FFF2-40B4-BE49-F238E27FC236}">
                <a16:creationId xmlns:a16="http://schemas.microsoft.com/office/drawing/2014/main" id="{55E5BF62-77FF-232F-AD72-093A8DFCA818}"/>
              </a:ext>
            </a:extLst>
          </p:cNvPr>
          <p:cNvSpPr>
            <a:spLocks noGrp="1"/>
          </p:cNvSpPr>
          <p:nvPr>
            <p:ph sz="half" idx="13"/>
          </p:nvPr>
        </p:nvSpPr>
        <p:spPr>
          <a:xfrm>
            <a:off x="6312023" y="1218578"/>
            <a:ext cx="5647197" cy="4874719"/>
          </a:xfrm>
        </p:spPr>
        <p:txBody>
          <a:bodyPr>
            <a:normAutofit/>
          </a:bodyPr>
          <a:lstStyle/>
          <a:p>
            <a:pPr marL="342900" indent="-342900">
              <a:buFont typeface="Arial" panose="020B0604020202020204" pitchFamily="34" charset="0"/>
              <a:buChar char="•"/>
            </a:pPr>
            <a:endParaRPr lang="en-GB"/>
          </a:p>
          <a:p>
            <a:endParaRPr lang="en-GB" dirty="0"/>
          </a:p>
        </p:txBody>
      </p:sp>
      <p:pic>
        <p:nvPicPr>
          <p:cNvPr id="10" name="Picture 9">
            <a:extLst>
              <a:ext uri="{FF2B5EF4-FFF2-40B4-BE49-F238E27FC236}">
                <a16:creationId xmlns:a16="http://schemas.microsoft.com/office/drawing/2014/main" id="{08A3701A-4BF0-BBFE-A0F8-A3C0B290D8E9}"/>
              </a:ext>
            </a:extLst>
          </p:cNvPr>
          <p:cNvPicPr>
            <a:picLocks noChangeAspect="1"/>
          </p:cNvPicPr>
          <p:nvPr/>
        </p:nvPicPr>
        <p:blipFill>
          <a:blip r:embed="rId3"/>
          <a:stretch>
            <a:fillRect/>
          </a:stretch>
        </p:blipFill>
        <p:spPr>
          <a:xfrm>
            <a:off x="3778953" y="1131683"/>
            <a:ext cx="5066139" cy="5597946"/>
          </a:xfrm>
          <a:prstGeom prst="rect">
            <a:avLst/>
          </a:prstGeom>
          <a:noFill/>
        </p:spPr>
      </p:pic>
      <p:sp>
        <p:nvSpPr>
          <p:cNvPr id="6" name="Title 5">
            <a:extLst>
              <a:ext uri="{FF2B5EF4-FFF2-40B4-BE49-F238E27FC236}">
                <a16:creationId xmlns:a16="http://schemas.microsoft.com/office/drawing/2014/main" id="{3ED3E130-DAA1-4825-F81B-D38AC6BE9BB5}"/>
              </a:ext>
            </a:extLst>
          </p:cNvPr>
          <p:cNvSpPr>
            <a:spLocks noGrp="1"/>
          </p:cNvSpPr>
          <p:nvPr>
            <p:ph type="title"/>
          </p:nvPr>
        </p:nvSpPr>
        <p:spPr>
          <a:xfrm>
            <a:off x="232782" y="225425"/>
            <a:ext cx="11052447" cy="755651"/>
          </a:xfrm>
        </p:spPr>
        <p:txBody>
          <a:bodyPr anchor="ctr">
            <a:normAutofit/>
          </a:bodyPr>
          <a:lstStyle/>
          <a:p>
            <a:r>
              <a:rPr lang="en-GB" dirty="0" err="1"/>
              <a:t>Jahresrechnung</a:t>
            </a:r>
            <a:r>
              <a:rPr lang="en-GB" dirty="0"/>
              <a:t> 2025</a:t>
            </a:r>
          </a:p>
        </p:txBody>
      </p:sp>
    </p:spTree>
    <p:extLst>
      <p:ext uri="{BB962C8B-B14F-4D97-AF65-F5344CB8AC3E}">
        <p14:creationId xmlns:p14="http://schemas.microsoft.com/office/powerpoint/2010/main" val="3046990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D8222D-42BE-0678-3AC5-A0CD9B9C311B}"/>
              </a:ext>
            </a:extLst>
          </p:cNvPr>
          <p:cNvSpPr>
            <a:spLocks noGrp="1"/>
          </p:cNvSpPr>
          <p:nvPr>
            <p:ph type="sldNum" sz="quarter" idx="12"/>
          </p:nvPr>
        </p:nvSpPr>
        <p:spPr>
          <a:xfrm>
            <a:off x="11423921" y="6267450"/>
            <a:ext cx="541067" cy="365125"/>
          </a:xfrm>
        </p:spPr>
        <p:txBody>
          <a:bodyPr anchor="ctr">
            <a:normAutofit/>
          </a:bodyPr>
          <a:lstStyle/>
          <a:p>
            <a:pPr>
              <a:spcAft>
                <a:spcPts val="600"/>
              </a:spcAft>
            </a:pPr>
            <a:fld id="{01D4B372-C4E9-DB48-93BA-62F9C68D8B35}" type="slidenum">
              <a:rPr lang="en-GB" smtClean="0"/>
              <a:pPr>
                <a:spcAft>
                  <a:spcPts val="600"/>
                </a:spcAft>
              </a:pPr>
              <a:t>11</a:t>
            </a:fld>
            <a:endParaRPr lang="en-GB"/>
          </a:p>
        </p:txBody>
      </p:sp>
      <p:sp>
        <p:nvSpPr>
          <p:cNvPr id="22" name="Rectangle 21">
            <a:extLst>
              <a:ext uri="{FF2B5EF4-FFF2-40B4-BE49-F238E27FC236}">
                <a16:creationId xmlns:a16="http://schemas.microsoft.com/office/drawing/2014/main" id="{17291324-39FE-8332-3F68-2C2EC4C90794}"/>
              </a:ext>
            </a:extLst>
          </p:cNvPr>
          <p:cNvSpPr/>
          <p:nvPr/>
        </p:nvSpPr>
        <p:spPr>
          <a:xfrm>
            <a:off x="204395" y="989704"/>
            <a:ext cx="11760593" cy="168313"/>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H"/>
          </a:p>
        </p:txBody>
      </p:sp>
      <p:graphicFrame>
        <p:nvGraphicFramePr>
          <p:cNvPr id="19" name="Content Placeholder 18">
            <a:extLst>
              <a:ext uri="{FF2B5EF4-FFF2-40B4-BE49-F238E27FC236}">
                <a16:creationId xmlns:a16="http://schemas.microsoft.com/office/drawing/2014/main" id="{DDB1477C-F4C4-D9D8-5157-7843A2CFC48B}"/>
              </a:ext>
            </a:extLst>
          </p:cNvPr>
          <p:cNvGraphicFramePr>
            <a:graphicFrameLocks noGrp="1"/>
          </p:cNvGraphicFramePr>
          <p:nvPr>
            <p:ph sz="half" idx="2"/>
            <p:extLst>
              <p:ext uri="{D42A27DB-BD31-4B8C-83A1-F6EECF244321}">
                <p14:modId xmlns:p14="http://schemas.microsoft.com/office/powerpoint/2010/main" val="4080790169"/>
              </p:ext>
            </p:extLst>
          </p:nvPr>
        </p:nvGraphicFramePr>
        <p:xfrm>
          <a:off x="5848574" y="320040"/>
          <a:ext cx="5327476" cy="6217920"/>
        </p:xfrm>
        <a:graphic>
          <a:graphicData uri="http://schemas.openxmlformats.org/drawingml/2006/table">
            <a:tbl>
              <a:tblPr>
                <a:tableStyleId>{9D7B26C5-4107-4FEC-AEDC-1716B250A1EF}</a:tableStyleId>
              </a:tblPr>
              <a:tblGrid>
                <a:gridCol w="3861243">
                  <a:extLst>
                    <a:ext uri="{9D8B030D-6E8A-4147-A177-3AD203B41FA5}">
                      <a16:colId xmlns:a16="http://schemas.microsoft.com/office/drawing/2014/main" val="2600328563"/>
                    </a:ext>
                  </a:extLst>
                </a:gridCol>
                <a:gridCol w="708025">
                  <a:extLst>
                    <a:ext uri="{9D8B030D-6E8A-4147-A177-3AD203B41FA5}">
                      <a16:colId xmlns:a16="http://schemas.microsoft.com/office/drawing/2014/main" val="3046581063"/>
                    </a:ext>
                  </a:extLst>
                </a:gridCol>
                <a:gridCol w="758208">
                  <a:extLst>
                    <a:ext uri="{9D8B030D-6E8A-4147-A177-3AD203B41FA5}">
                      <a16:colId xmlns:a16="http://schemas.microsoft.com/office/drawing/2014/main" val="3585148650"/>
                    </a:ext>
                  </a:extLst>
                </a:gridCol>
              </a:tblGrid>
              <a:tr h="156567">
                <a:tc>
                  <a:txBody>
                    <a:bodyPr/>
                    <a:lstStyle/>
                    <a:p>
                      <a:pPr algn="l" fontAlgn="b">
                        <a:buNone/>
                      </a:pPr>
                      <a:r>
                        <a:rPr lang="en-US" sz="1200" b="0" i="0" u="sng" strike="noStrike" dirty="0" err="1">
                          <a:solidFill>
                            <a:srgbClr val="000000"/>
                          </a:solidFill>
                          <a:effectLst/>
                          <a:latin typeface="Arial" panose="020B0604020202020204" pitchFamily="34" charset="0"/>
                        </a:rPr>
                        <a:t>Aufwand</a:t>
                      </a:r>
                      <a:endParaRPr lang="en-US" sz="1200" b="0" i="0" u="sng" strike="noStrike" dirty="0">
                        <a:solidFill>
                          <a:srgbClr val="000000"/>
                        </a:solidFill>
                        <a:effectLst/>
                        <a:latin typeface="Arial" panose="020B0604020202020204" pitchFamily="34" charset="0"/>
                      </a:endParaRPr>
                    </a:p>
                  </a:txBody>
                  <a:tcPr marL="0" marR="0" marT="0" marB="0" anchor="b"/>
                </a:tc>
                <a:tc>
                  <a:txBody>
                    <a:bodyPr/>
                    <a:lstStyle/>
                    <a:p>
                      <a:pPr algn="l" fontAlgn="b">
                        <a:buNone/>
                      </a:pPr>
                      <a:r>
                        <a:rPr lang="en-CH" sz="1200" b="0" i="0" u="none" strike="noStrike" dirty="0">
                          <a:solidFill>
                            <a:srgbClr val="000000"/>
                          </a:solidFill>
                          <a:effectLst/>
                          <a:latin typeface="Arial" panose="020B0604020202020204" pitchFamily="34" charset="0"/>
                        </a:rPr>
                        <a:t> </a:t>
                      </a:r>
                      <a:r>
                        <a:rPr lang="en-US" sz="1200" b="0" i="0" u="none" strike="noStrike" dirty="0">
                          <a:solidFill>
                            <a:srgbClr val="000000"/>
                          </a:solidFill>
                          <a:effectLst/>
                          <a:latin typeface="Arial" panose="020B0604020202020204" pitchFamily="34" charset="0"/>
                        </a:rPr>
                        <a:t>2025</a:t>
                      </a:r>
                      <a:endParaRPr lang="en-CH" sz="1200" b="0" i="0" u="none" strike="noStrike" dirty="0">
                        <a:solidFill>
                          <a:srgbClr val="000000"/>
                        </a:solidFill>
                        <a:effectLst/>
                        <a:latin typeface="Arial" panose="020B0604020202020204" pitchFamily="34" charset="0"/>
                      </a:endParaRPr>
                    </a:p>
                  </a:txBody>
                  <a:tcPr marL="0" marR="0" marT="0" marB="0" anchor="b"/>
                </a:tc>
                <a:tc>
                  <a:txBody>
                    <a:bodyPr/>
                    <a:lstStyle/>
                    <a:p>
                      <a:pPr algn="l" fontAlgn="b">
                        <a:buNone/>
                      </a:pPr>
                      <a:r>
                        <a:rPr lang="en-US" sz="1200" b="0" i="0" u="none" strike="noStrike" dirty="0">
                          <a:solidFill>
                            <a:srgbClr val="000000"/>
                          </a:solidFill>
                          <a:effectLst/>
                          <a:latin typeface="Arial" panose="020B0604020202020204" pitchFamily="34" charset="0"/>
                        </a:rPr>
                        <a:t>2024</a:t>
                      </a:r>
                      <a:endParaRPr lang="en-CH" sz="12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86306247"/>
                  </a:ext>
                </a:extLst>
              </a:tr>
              <a:tr h="156567">
                <a:tc>
                  <a:txBody>
                    <a:bodyPr/>
                    <a:lstStyle/>
                    <a:p>
                      <a:pPr algn="l" fontAlgn="b">
                        <a:buNone/>
                      </a:pPr>
                      <a:r>
                        <a:rPr lang="en-CH" sz="1200" b="0" i="0" u="none" strike="noStrike">
                          <a:solidFill>
                            <a:srgbClr val="000000"/>
                          </a:solidFill>
                          <a:effectLst/>
                          <a:latin typeface="Arial" panose="020B0604020202020204" pitchFamily="34" charset="0"/>
                        </a:rPr>
                        <a:t> </a:t>
                      </a:r>
                    </a:p>
                  </a:txBody>
                  <a:tcPr marL="0" marR="0" marT="0" marB="0" anchor="b"/>
                </a:tc>
                <a:tc>
                  <a:txBody>
                    <a:bodyPr/>
                    <a:lstStyle/>
                    <a:p>
                      <a:pPr algn="l" fontAlgn="b">
                        <a:buNone/>
                      </a:pPr>
                      <a:r>
                        <a:rPr lang="en-CH" sz="1200" b="0" i="0" u="none" strike="noStrike">
                          <a:solidFill>
                            <a:srgbClr val="000000"/>
                          </a:solidFill>
                          <a:effectLst/>
                          <a:latin typeface="Arial" panose="020B0604020202020204" pitchFamily="34" charset="0"/>
                        </a:rPr>
                        <a:t> </a:t>
                      </a:r>
                    </a:p>
                  </a:txBody>
                  <a:tcPr marL="0" marR="0" marT="0" marB="0" anchor="b"/>
                </a:tc>
                <a:tc>
                  <a:txBody>
                    <a:bodyPr/>
                    <a:lstStyle/>
                    <a:p>
                      <a:pPr algn="l" fontAlgn="b">
                        <a:buNone/>
                      </a:pPr>
                      <a:r>
                        <a:rPr lang="en-CH" sz="1200" b="0" i="0" u="none" strike="noStrike">
                          <a:solidFill>
                            <a:srgbClr val="000000"/>
                          </a:solidFill>
                          <a:effectLst/>
                          <a:latin typeface="Arial" panose="020B0604020202020204" pitchFamily="34" charset="0"/>
                        </a:rPr>
                        <a:t> </a:t>
                      </a:r>
                    </a:p>
                  </a:txBody>
                  <a:tcPr marL="0" marR="0" marT="0" marB="0" anchor="b"/>
                </a:tc>
                <a:extLst>
                  <a:ext uri="{0D108BD9-81ED-4DB2-BD59-A6C34878D82A}">
                    <a16:rowId xmlns:a16="http://schemas.microsoft.com/office/drawing/2014/main" val="3441497598"/>
                  </a:ext>
                </a:extLst>
              </a:tr>
              <a:tr h="156567">
                <a:tc>
                  <a:txBody>
                    <a:bodyPr/>
                    <a:lstStyle/>
                    <a:p>
                      <a:pPr algn="l" fontAlgn="b">
                        <a:buNone/>
                      </a:pPr>
                      <a:r>
                        <a:rPr lang="en-US" sz="1200" b="0" i="0" u="none" strike="noStrike">
                          <a:solidFill>
                            <a:srgbClr val="000000"/>
                          </a:solidFill>
                          <a:effectLst/>
                          <a:latin typeface="Arial" panose="020B0604020202020204" pitchFamily="34" charset="0"/>
                        </a:rPr>
                        <a:t>Politische Kampagenen national</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0.00</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3’000.00</a:t>
                      </a:r>
                    </a:p>
                  </a:txBody>
                  <a:tcPr marL="0" marR="0" marT="0" marB="0" anchor="b"/>
                </a:tc>
                <a:extLst>
                  <a:ext uri="{0D108BD9-81ED-4DB2-BD59-A6C34878D82A}">
                    <a16:rowId xmlns:a16="http://schemas.microsoft.com/office/drawing/2014/main" val="3042872013"/>
                  </a:ext>
                </a:extLst>
              </a:tr>
              <a:tr h="156567">
                <a:tc>
                  <a:txBody>
                    <a:bodyPr/>
                    <a:lstStyle/>
                    <a:p>
                      <a:pPr algn="l" fontAlgn="b">
                        <a:buNone/>
                      </a:pPr>
                      <a:r>
                        <a:rPr lang="en-US" sz="1200" b="0" i="0" u="none" strike="noStrike">
                          <a:solidFill>
                            <a:srgbClr val="000000"/>
                          </a:solidFill>
                          <a:effectLst/>
                          <a:latin typeface="Arial" panose="020B0604020202020204" pitchFamily="34" charset="0"/>
                        </a:rPr>
                        <a:t>Politische Kampagnen kantonal</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17’214.90</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0.00</a:t>
                      </a:r>
                    </a:p>
                  </a:txBody>
                  <a:tcPr marL="0" marR="0" marT="0" marB="0" anchor="b"/>
                </a:tc>
                <a:extLst>
                  <a:ext uri="{0D108BD9-81ED-4DB2-BD59-A6C34878D82A}">
                    <a16:rowId xmlns:a16="http://schemas.microsoft.com/office/drawing/2014/main" val="1816678417"/>
                  </a:ext>
                </a:extLst>
              </a:tr>
              <a:tr h="156567">
                <a:tc>
                  <a:txBody>
                    <a:bodyPr/>
                    <a:lstStyle/>
                    <a:p>
                      <a:pPr algn="l" fontAlgn="b">
                        <a:buNone/>
                      </a:pPr>
                      <a:r>
                        <a:rPr lang="en-US" sz="1200" b="0" i="0" u="none" strike="noStrike">
                          <a:solidFill>
                            <a:srgbClr val="000000"/>
                          </a:solidFill>
                          <a:effectLst/>
                          <a:latin typeface="Arial" panose="020B0604020202020204" pitchFamily="34" charset="0"/>
                        </a:rPr>
                        <a:t>Beitrag an WWF Sektionen</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0.00</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1’000.00</a:t>
                      </a:r>
                    </a:p>
                  </a:txBody>
                  <a:tcPr marL="0" marR="0" marT="0" marB="0" anchor="b"/>
                </a:tc>
                <a:extLst>
                  <a:ext uri="{0D108BD9-81ED-4DB2-BD59-A6C34878D82A}">
                    <a16:rowId xmlns:a16="http://schemas.microsoft.com/office/drawing/2014/main" val="2541829668"/>
                  </a:ext>
                </a:extLst>
              </a:tr>
              <a:tr h="156567">
                <a:tc>
                  <a:txBody>
                    <a:bodyPr/>
                    <a:lstStyle/>
                    <a:p>
                      <a:pPr algn="l" fontAlgn="b">
                        <a:buNone/>
                      </a:pPr>
                      <a:r>
                        <a:rPr lang="en-US" sz="1200" b="0" i="0" u="none" strike="noStrike">
                          <a:solidFill>
                            <a:srgbClr val="000000"/>
                          </a:solidFill>
                          <a:effectLst/>
                          <a:latin typeface="Arial" panose="020B0604020202020204" pitchFamily="34" charset="0"/>
                        </a:rPr>
                        <a:t>Klima-/Energieprojekte allgemein</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1’000.00</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5’577.95</a:t>
                      </a:r>
                    </a:p>
                  </a:txBody>
                  <a:tcPr marL="0" marR="0" marT="0" marB="0" anchor="b"/>
                </a:tc>
                <a:extLst>
                  <a:ext uri="{0D108BD9-81ED-4DB2-BD59-A6C34878D82A}">
                    <a16:rowId xmlns:a16="http://schemas.microsoft.com/office/drawing/2014/main" val="1785106238"/>
                  </a:ext>
                </a:extLst>
              </a:tr>
              <a:tr h="156567">
                <a:tc>
                  <a:txBody>
                    <a:bodyPr/>
                    <a:lstStyle/>
                    <a:p>
                      <a:pPr algn="l" fontAlgn="b">
                        <a:buNone/>
                      </a:pPr>
                      <a:r>
                        <a:rPr lang="en-US" sz="1200" b="0" i="0" u="none" strike="noStrike">
                          <a:solidFill>
                            <a:srgbClr val="000000"/>
                          </a:solidFill>
                          <a:effectLst/>
                          <a:latin typeface="Arial" panose="020B0604020202020204" pitchFamily="34" charset="0"/>
                        </a:rPr>
                        <a:t>Biodiversität/Landwirtschaft</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1’068.60</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0.00</a:t>
                      </a:r>
                    </a:p>
                  </a:txBody>
                  <a:tcPr marL="0" marR="0" marT="0" marB="0" anchor="b"/>
                </a:tc>
                <a:extLst>
                  <a:ext uri="{0D108BD9-81ED-4DB2-BD59-A6C34878D82A}">
                    <a16:rowId xmlns:a16="http://schemas.microsoft.com/office/drawing/2014/main" val="1668584577"/>
                  </a:ext>
                </a:extLst>
              </a:tr>
              <a:tr h="156567">
                <a:tc>
                  <a:txBody>
                    <a:bodyPr/>
                    <a:lstStyle/>
                    <a:p>
                      <a:pPr algn="l" fontAlgn="b">
                        <a:buNone/>
                      </a:pPr>
                      <a:r>
                        <a:rPr lang="en-US" sz="1200" b="0" i="0" u="none" strike="noStrike">
                          <a:solidFill>
                            <a:srgbClr val="000000"/>
                          </a:solidFill>
                          <a:effectLst/>
                          <a:latin typeface="Arial" panose="020B0604020202020204" pitchFamily="34" charset="0"/>
                        </a:rPr>
                        <a:t>Sonstige Projekte</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0.00</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530.85</a:t>
                      </a:r>
                    </a:p>
                  </a:txBody>
                  <a:tcPr marL="0" marR="0" marT="0" marB="0" anchor="b"/>
                </a:tc>
                <a:extLst>
                  <a:ext uri="{0D108BD9-81ED-4DB2-BD59-A6C34878D82A}">
                    <a16:rowId xmlns:a16="http://schemas.microsoft.com/office/drawing/2014/main" val="596552435"/>
                  </a:ext>
                </a:extLst>
              </a:tr>
              <a:tr h="156567">
                <a:tc>
                  <a:txBody>
                    <a:bodyPr/>
                    <a:lstStyle/>
                    <a:p>
                      <a:pPr algn="l" fontAlgn="b">
                        <a:buNone/>
                      </a:pPr>
                      <a:r>
                        <a:rPr lang="en-US" sz="1200" b="0" i="0" u="none" strike="noStrike">
                          <a:solidFill>
                            <a:srgbClr val="000000"/>
                          </a:solidFill>
                          <a:effectLst/>
                          <a:latin typeface="Arial" panose="020B0604020202020204" pitchFamily="34" charset="0"/>
                        </a:rPr>
                        <a:t>Beitrag Nachhaltigkeitsnetzwerk</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6’000.00</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3’000.00</a:t>
                      </a:r>
                    </a:p>
                  </a:txBody>
                  <a:tcPr marL="0" marR="0" marT="0" marB="0" anchor="b"/>
                </a:tc>
                <a:extLst>
                  <a:ext uri="{0D108BD9-81ED-4DB2-BD59-A6C34878D82A}">
                    <a16:rowId xmlns:a16="http://schemas.microsoft.com/office/drawing/2014/main" val="154363571"/>
                  </a:ext>
                </a:extLst>
              </a:tr>
              <a:tr h="156567">
                <a:tc>
                  <a:txBody>
                    <a:bodyPr/>
                    <a:lstStyle/>
                    <a:p>
                      <a:pPr algn="l" fontAlgn="b">
                        <a:buNone/>
                      </a:pPr>
                      <a:r>
                        <a:rPr lang="en-US" sz="1200" b="0" i="0" u="none" strike="noStrike" dirty="0">
                          <a:solidFill>
                            <a:srgbClr val="000000"/>
                          </a:solidFill>
                          <a:effectLst/>
                          <a:latin typeface="Arial" panose="020B0604020202020204" pitchFamily="34" charset="0"/>
                        </a:rPr>
                        <a:t>Wilde </a:t>
                      </a:r>
                      <a:r>
                        <a:rPr lang="en-US" sz="1200" b="0" i="0" u="none" strike="noStrike" dirty="0" err="1">
                          <a:solidFill>
                            <a:srgbClr val="000000"/>
                          </a:solidFill>
                          <a:effectLst/>
                          <a:latin typeface="Arial" panose="020B0604020202020204" pitchFamily="34" charset="0"/>
                        </a:rPr>
                        <a:t>Nachbarn</a:t>
                      </a:r>
                      <a:r>
                        <a:rPr lang="en-US" sz="1200" b="0" i="0" u="none" strike="noStrike" dirty="0">
                          <a:solidFill>
                            <a:srgbClr val="000000"/>
                          </a:solidFill>
                          <a:effectLst/>
                          <a:latin typeface="Arial" panose="020B0604020202020204" pitchFamily="34" charset="0"/>
                        </a:rPr>
                        <a:t> SO</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428.55</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0.00</a:t>
                      </a:r>
                    </a:p>
                  </a:txBody>
                  <a:tcPr marL="0" marR="0" marT="0" marB="0" anchor="b"/>
                </a:tc>
                <a:extLst>
                  <a:ext uri="{0D108BD9-81ED-4DB2-BD59-A6C34878D82A}">
                    <a16:rowId xmlns:a16="http://schemas.microsoft.com/office/drawing/2014/main" val="1976026319"/>
                  </a:ext>
                </a:extLst>
              </a:tr>
              <a:tr h="156567">
                <a:tc>
                  <a:txBody>
                    <a:bodyPr/>
                    <a:lstStyle/>
                    <a:p>
                      <a:pPr algn="l" fontAlgn="b">
                        <a:buNone/>
                      </a:pPr>
                      <a:r>
                        <a:rPr lang="en-US" sz="1200" b="0" i="0" u="none" strike="noStrike" dirty="0">
                          <a:solidFill>
                            <a:srgbClr val="000000"/>
                          </a:solidFill>
                          <a:effectLst/>
                          <a:latin typeface="Arial" panose="020B0604020202020204" pitchFamily="34" charset="0"/>
                        </a:rPr>
                        <a:t>MV</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526.10</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320.00</a:t>
                      </a:r>
                    </a:p>
                  </a:txBody>
                  <a:tcPr marL="0" marR="0" marT="0" marB="0" anchor="b"/>
                </a:tc>
                <a:extLst>
                  <a:ext uri="{0D108BD9-81ED-4DB2-BD59-A6C34878D82A}">
                    <a16:rowId xmlns:a16="http://schemas.microsoft.com/office/drawing/2014/main" val="2711780549"/>
                  </a:ext>
                </a:extLst>
              </a:tr>
              <a:tr h="156567">
                <a:tc>
                  <a:txBody>
                    <a:bodyPr/>
                    <a:lstStyle/>
                    <a:p>
                      <a:pPr algn="l" fontAlgn="b">
                        <a:buNone/>
                      </a:pPr>
                      <a:r>
                        <a:rPr lang="en-US" sz="1200" b="0" i="0" u="none" strike="noStrike">
                          <a:solidFill>
                            <a:srgbClr val="000000"/>
                          </a:solidFill>
                          <a:effectLst/>
                          <a:latin typeface="Arial" panose="020B0604020202020204" pitchFamily="34" charset="0"/>
                        </a:rPr>
                        <a:t>Vorstand</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2’173.50</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1’713.70</a:t>
                      </a:r>
                    </a:p>
                  </a:txBody>
                  <a:tcPr marL="0" marR="0" marT="0" marB="0" anchor="b"/>
                </a:tc>
                <a:extLst>
                  <a:ext uri="{0D108BD9-81ED-4DB2-BD59-A6C34878D82A}">
                    <a16:rowId xmlns:a16="http://schemas.microsoft.com/office/drawing/2014/main" val="3436150869"/>
                  </a:ext>
                </a:extLst>
              </a:tr>
              <a:tr h="156567">
                <a:tc>
                  <a:txBody>
                    <a:bodyPr/>
                    <a:lstStyle/>
                    <a:p>
                      <a:pPr algn="l" fontAlgn="b">
                        <a:buNone/>
                      </a:pPr>
                      <a:r>
                        <a:rPr lang="en-US" sz="1200" b="0" i="0" u="none" strike="noStrike">
                          <a:solidFill>
                            <a:srgbClr val="000000"/>
                          </a:solidFill>
                          <a:effectLst/>
                          <a:latin typeface="Arial" panose="020B0604020202020204" pitchFamily="34" charset="0"/>
                        </a:rPr>
                        <a:t>Layout</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600.00</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600.00</a:t>
                      </a:r>
                    </a:p>
                  </a:txBody>
                  <a:tcPr marL="0" marR="0" marT="0" marB="0" anchor="b"/>
                </a:tc>
                <a:extLst>
                  <a:ext uri="{0D108BD9-81ED-4DB2-BD59-A6C34878D82A}">
                    <a16:rowId xmlns:a16="http://schemas.microsoft.com/office/drawing/2014/main" val="56809129"/>
                  </a:ext>
                </a:extLst>
              </a:tr>
              <a:tr h="156567">
                <a:tc>
                  <a:txBody>
                    <a:bodyPr/>
                    <a:lstStyle/>
                    <a:p>
                      <a:pPr algn="l" fontAlgn="b">
                        <a:buNone/>
                      </a:pPr>
                      <a:r>
                        <a:rPr lang="en-US" sz="1200" b="0" i="0" u="none" strike="noStrike">
                          <a:solidFill>
                            <a:srgbClr val="000000"/>
                          </a:solidFill>
                          <a:effectLst/>
                          <a:latin typeface="Arial" panose="020B0604020202020204" pitchFamily="34" charset="0"/>
                        </a:rPr>
                        <a:t>Druck</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2’619.70</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2’611.05</a:t>
                      </a:r>
                    </a:p>
                  </a:txBody>
                  <a:tcPr marL="0" marR="0" marT="0" marB="0" anchor="b"/>
                </a:tc>
                <a:extLst>
                  <a:ext uri="{0D108BD9-81ED-4DB2-BD59-A6C34878D82A}">
                    <a16:rowId xmlns:a16="http://schemas.microsoft.com/office/drawing/2014/main" val="1057025219"/>
                  </a:ext>
                </a:extLst>
              </a:tr>
              <a:tr h="156567">
                <a:tc>
                  <a:txBody>
                    <a:bodyPr/>
                    <a:lstStyle/>
                    <a:p>
                      <a:pPr algn="l" fontAlgn="b">
                        <a:buNone/>
                      </a:pPr>
                      <a:r>
                        <a:rPr lang="en-US" sz="1200" b="0" i="0" u="none" strike="noStrike">
                          <a:solidFill>
                            <a:srgbClr val="000000"/>
                          </a:solidFill>
                          <a:effectLst/>
                          <a:latin typeface="Arial" panose="020B0604020202020204" pitchFamily="34" charset="0"/>
                        </a:rPr>
                        <a:t>Öffentlichkeitsarbeit allgemein</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500.00</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0.00</a:t>
                      </a:r>
                    </a:p>
                  </a:txBody>
                  <a:tcPr marL="0" marR="0" marT="0" marB="0" anchor="b"/>
                </a:tc>
                <a:extLst>
                  <a:ext uri="{0D108BD9-81ED-4DB2-BD59-A6C34878D82A}">
                    <a16:rowId xmlns:a16="http://schemas.microsoft.com/office/drawing/2014/main" val="3009974405"/>
                  </a:ext>
                </a:extLst>
              </a:tr>
              <a:tr h="156567">
                <a:tc>
                  <a:txBody>
                    <a:bodyPr/>
                    <a:lstStyle/>
                    <a:p>
                      <a:pPr algn="l" fontAlgn="b">
                        <a:buNone/>
                      </a:pPr>
                      <a:r>
                        <a:rPr lang="en-US" sz="1200" b="0" i="0" u="none" strike="noStrike">
                          <a:solidFill>
                            <a:srgbClr val="000000"/>
                          </a:solidFill>
                          <a:effectLst/>
                          <a:latin typeface="Arial" panose="020B0604020202020204" pitchFamily="34" charset="0"/>
                        </a:rPr>
                        <a:t>Löhne Geschäftsleitung</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19’572.50</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23’597.55</a:t>
                      </a:r>
                    </a:p>
                  </a:txBody>
                  <a:tcPr marL="0" marR="0" marT="0" marB="0" anchor="b"/>
                </a:tc>
                <a:extLst>
                  <a:ext uri="{0D108BD9-81ED-4DB2-BD59-A6C34878D82A}">
                    <a16:rowId xmlns:a16="http://schemas.microsoft.com/office/drawing/2014/main" val="3942860503"/>
                  </a:ext>
                </a:extLst>
              </a:tr>
              <a:tr h="156567">
                <a:tc>
                  <a:txBody>
                    <a:bodyPr/>
                    <a:lstStyle/>
                    <a:p>
                      <a:pPr algn="l" fontAlgn="b">
                        <a:buNone/>
                      </a:pPr>
                      <a:r>
                        <a:rPr lang="en-US" sz="1200" b="0" i="0" u="none" strike="noStrike">
                          <a:solidFill>
                            <a:srgbClr val="000000"/>
                          </a:solidFill>
                          <a:effectLst/>
                          <a:latin typeface="Arial" panose="020B0604020202020204" pitchFamily="34" charset="0"/>
                        </a:rPr>
                        <a:t>Aus- und Weiterbildung</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0.00</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190.00</a:t>
                      </a:r>
                    </a:p>
                  </a:txBody>
                  <a:tcPr marL="0" marR="0" marT="0" marB="0" anchor="b"/>
                </a:tc>
                <a:extLst>
                  <a:ext uri="{0D108BD9-81ED-4DB2-BD59-A6C34878D82A}">
                    <a16:rowId xmlns:a16="http://schemas.microsoft.com/office/drawing/2014/main" val="2145087011"/>
                  </a:ext>
                </a:extLst>
              </a:tr>
              <a:tr h="156567">
                <a:tc>
                  <a:txBody>
                    <a:bodyPr/>
                    <a:lstStyle/>
                    <a:p>
                      <a:pPr algn="l" fontAlgn="b">
                        <a:buNone/>
                      </a:pPr>
                      <a:r>
                        <a:rPr lang="en-US" sz="1200" b="0" i="0" u="none" strike="noStrike">
                          <a:solidFill>
                            <a:srgbClr val="000000"/>
                          </a:solidFill>
                          <a:effectLst/>
                          <a:latin typeface="Arial" panose="020B0604020202020204" pitchFamily="34" charset="0"/>
                        </a:rPr>
                        <a:t>Spesen</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386.70</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555.95</a:t>
                      </a:r>
                    </a:p>
                  </a:txBody>
                  <a:tcPr marL="0" marR="0" marT="0" marB="0" anchor="b"/>
                </a:tc>
                <a:extLst>
                  <a:ext uri="{0D108BD9-81ED-4DB2-BD59-A6C34878D82A}">
                    <a16:rowId xmlns:a16="http://schemas.microsoft.com/office/drawing/2014/main" val="636396819"/>
                  </a:ext>
                </a:extLst>
              </a:tr>
              <a:tr h="156567">
                <a:tc>
                  <a:txBody>
                    <a:bodyPr/>
                    <a:lstStyle/>
                    <a:p>
                      <a:pPr algn="l" fontAlgn="b">
                        <a:buNone/>
                      </a:pPr>
                      <a:r>
                        <a:rPr lang="en-US" sz="1200" b="0" i="0" u="none" strike="noStrike">
                          <a:solidFill>
                            <a:srgbClr val="000000"/>
                          </a:solidFill>
                          <a:effectLst/>
                          <a:latin typeface="Arial" panose="020B0604020202020204" pitchFamily="34" charset="0"/>
                        </a:rPr>
                        <a:t>Personalanlässe</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0.00</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132.70</a:t>
                      </a:r>
                    </a:p>
                  </a:txBody>
                  <a:tcPr marL="0" marR="0" marT="0" marB="0" anchor="b"/>
                </a:tc>
                <a:extLst>
                  <a:ext uri="{0D108BD9-81ED-4DB2-BD59-A6C34878D82A}">
                    <a16:rowId xmlns:a16="http://schemas.microsoft.com/office/drawing/2014/main" val="463295762"/>
                  </a:ext>
                </a:extLst>
              </a:tr>
              <a:tr h="156567">
                <a:tc>
                  <a:txBody>
                    <a:bodyPr/>
                    <a:lstStyle/>
                    <a:p>
                      <a:pPr algn="l" fontAlgn="b">
                        <a:buNone/>
                      </a:pPr>
                      <a:r>
                        <a:rPr lang="en-US" sz="1200" b="0" i="0" u="none" strike="noStrike">
                          <a:solidFill>
                            <a:srgbClr val="000000"/>
                          </a:solidFill>
                          <a:effectLst/>
                          <a:latin typeface="Arial" panose="020B0604020202020204" pitchFamily="34" charset="0"/>
                        </a:rPr>
                        <a:t>Übriger Personalaufwand</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0.00</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100.00</a:t>
                      </a:r>
                    </a:p>
                  </a:txBody>
                  <a:tcPr marL="0" marR="0" marT="0" marB="0" anchor="b"/>
                </a:tc>
                <a:extLst>
                  <a:ext uri="{0D108BD9-81ED-4DB2-BD59-A6C34878D82A}">
                    <a16:rowId xmlns:a16="http://schemas.microsoft.com/office/drawing/2014/main" val="787234567"/>
                  </a:ext>
                </a:extLst>
              </a:tr>
              <a:tr h="156567">
                <a:tc>
                  <a:txBody>
                    <a:bodyPr/>
                    <a:lstStyle/>
                    <a:p>
                      <a:pPr algn="l" fontAlgn="b">
                        <a:buNone/>
                      </a:pPr>
                      <a:r>
                        <a:rPr lang="en-US" sz="1200" b="0" i="0" u="none" strike="noStrike">
                          <a:solidFill>
                            <a:srgbClr val="000000"/>
                          </a:solidFill>
                          <a:effectLst/>
                          <a:latin typeface="Arial" panose="020B0604020202020204" pitchFamily="34" charset="0"/>
                        </a:rPr>
                        <a:t>Miete</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5’322.00</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5’318.50</a:t>
                      </a:r>
                    </a:p>
                  </a:txBody>
                  <a:tcPr marL="0" marR="0" marT="0" marB="0" anchor="b"/>
                </a:tc>
                <a:extLst>
                  <a:ext uri="{0D108BD9-81ED-4DB2-BD59-A6C34878D82A}">
                    <a16:rowId xmlns:a16="http://schemas.microsoft.com/office/drawing/2014/main" val="3023055142"/>
                  </a:ext>
                </a:extLst>
              </a:tr>
              <a:tr h="156567">
                <a:tc>
                  <a:txBody>
                    <a:bodyPr/>
                    <a:lstStyle/>
                    <a:p>
                      <a:pPr algn="l" fontAlgn="b">
                        <a:buNone/>
                      </a:pPr>
                      <a:r>
                        <a:rPr lang="en-US" sz="1200" b="0" i="0" u="none" strike="noStrike">
                          <a:solidFill>
                            <a:srgbClr val="000000"/>
                          </a:solidFill>
                          <a:effectLst/>
                          <a:latin typeface="Arial" panose="020B0604020202020204" pitchFamily="34" charset="0"/>
                        </a:rPr>
                        <a:t>Fachliteratur</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0.00</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50.00</a:t>
                      </a:r>
                    </a:p>
                  </a:txBody>
                  <a:tcPr marL="0" marR="0" marT="0" marB="0" anchor="b"/>
                </a:tc>
                <a:extLst>
                  <a:ext uri="{0D108BD9-81ED-4DB2-BD59-A6C34878D82A}">
                    <a16:rowId xmlns:a16="http://schemas.microsoft.com/office/drawing/2014/main" val="2339968025"/>
                  </a:ext>
                </a:extLst>
              </a:tr>
              <a:tr h="156567">
                <a:tc>
                  <a:txBody>
                    <a:bodyPr/>
                    <a:lstStyle/>
                    <a:p>
                      <a:pPr algn="l" fontAlgn="b">
                        <a:buNone/>
                      </a:pPr>
                      <a:r>
                        <a:rPr lang="en-US" sz="1200" b="0" i="0" u="none" strike="noStrike">
                          <a:solidFill>
                            <a:srgbClr val="000000"/>
                          </a:solidFill>
                          <a:effectLst/>
                          <a:latin typeface="Arial" panose="020B0604020202020204" pitchFamily="34" charset="0"/>
                        </a:rPr>
                        <a:t>Telefon, Internet</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882.61</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544.50</a:t>
                      </a:r>
                    </a:p>
                  </a:txBody>
                  <a:tcPr marL="0" marR="0" marT="0" marB="0" anchor="b"/>
                </a:tc>
                <a:extLst>
                  <a:ext uri="{0D108BD9-81ED-4DB2-BD59-A6C34878D82A}">
                    <a16:rowId xmlns:a16="http://schemas.microsoft.com/office/drawing/2014/main" val="563391592"/>
                  </a:ext>
                </a:extLst>
              </a:tr>
              <a:tr h="156567">
                <a:tc>
                  <a:txBody>
                    <a:bodyPr/>
                    <a:lstStyle/>
                    <a:p>
                      <a:pPr algn="l" fontAlgn="b">
                        <a:buNone/>
                      </a:pPr>
                      <a:r>
                        <a:rPr lang="en-US" sz="1200" b="0" i="0" u="none" strike="noStrike">
                          <a:solidFill>
                            <a:srgbClr val="000000"/>
                          </a:solidFill>
                          <a:effectLst/>
                          <a:latin typeface="Arial" panose="020B0604020202020204" pitchFamily="34" charset="0"/>
                        </a:rPr>
                        <a:t>Porto</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270.30</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0.00</a:t>
                      </a:r>
                    </a:p>
                  </a:txBody>
                  <a:tcPr marL="0" marR="0" marT="0" marB="0" anchor="b"/>
                </a:tc>
                <a:extLst>
                  <a:ext uri="{0D108BD9-81ED-4DB2-BD59-A6C34878D82A}">
                    <a16:rowId xmlns:a16="http://schemas.microsoft.com/office/drawing/2014/main" val="1275755827"/>
                  </a:ext>
                </a:extLst>
              </a:tr>
              <a:tr h="156567">
                <a:tc>
                  <a:txBody>
                    <a:bodyPr/>
                    <a:lstStyle/>
                    <a:p>
                      <a:pPr algn="l" fontAlgn="b">
                        <a:buNone/>
                      </a:pPr>
                      <a:r>
                        <a:rPr lang="en-US" sz="1200" b="0" i="0" u="none" strike="noStrike">
                          <a:solidFill>
                            <a:srgbClr val="000000"/>
                          </a:solidFill>
                          <a:effectLst/>
                          <a:latin typeface="Arial" panose="020B0604020202020204" pitchFamily="34" charset="0"/>
                        </a:rPr>
                        <a:t>Beiträge</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100.00</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235.00</a:t>
                      </a:r>
                    </a:p>
                  </a:txBody>
                  <a:tcPr marL="0" marR="0" marT="0" marB="0" anchor="b"/>
                </a:tc>
                <a:extLst>
                  <a:ext uri="{0D108BD9-81ED-4DB2-BD59-A6C34878D82A}">
                    <a16:rowId xmlns:a16="http://schemas.microsoft.com/office/drawing/2014/main" val="2763344600"/>
                  </a:ext>
                </a:extLst>
              </a:tr>
              <a:tr h="156567">
                <a:tc>
                  <a:txBody>
                    <a:bodyPr/>
                    <a:lstStyle/>
                    <a:p>
                      <a:pPr algn="l" fontAlgn="b">
                        <a:buNone/>
                      </a:pPr>
                      <a:r>
                        <a:rPr lang="en-US" sz="1200" b="0" i="0" u="none" strike="noStrike">
                          <a:solidFill>
                            <a:srgbClr val="000000"/>
                          </a:solidFill>
                          <a:effectLst/>
                          <a:latin typeface="Arial" panose="020B0604020202020204" pitchFamily="34" charset="0"/>
                        </a:rPr>
                        <a:t>Buchführung</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0.00</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40.00</a:t>
                      </a:r>
                    </a:p>
                  </a:txBody>
                  <a:tcPr marL="0" marR="0" marT="0" marB="0" anchor="b"/>
                </a:tc>
                <a:extLst>
                  <a:ext uri="{0D108BD9-81ED-4DB2-BD59-A6C34878D82A}">
                    <a16:rowId xmlns:a16="http://schemas.microsoft.com/office/drawing/2014/main" val="1097777784"/>
                  </a:ext>
                </a:extLst>
              </a:tr>
              <a:tr h="156567">
                <a:tc>
                  <a:txBody>
                    <a:bodyPr/>
                    <a:lstStyle/>
                    <a:p>
                      <a:pPr algn="l" fontAlgn="b">
                        <a:buNone/>
                      </a:pPr>
                      <a:r>
                        <a:rPr lang="en-US" sz="1200" b="0" i="0" u="none" strike="noStrike">
                          <a:solidFill>
                            <a:srgbClr val="000000"/>
                          </a:solidFill>
                          <a:effectLst/>
                          <a:latin typeface="Arial" panose="020B0604020202020204" pitchFamily="34" charset="0"/>
                        </a:rPr>
                        <a:t>Tagungen, Sitzungen</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216.00</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181.00</a:t>
                      </a:r>
                    </a:p>
                  </a:txBody>
                  <a:tcPr marL="0" marR="0" marT="0" marB="0" anchor="b"/>
                </a:tc>
                <a:extLst>
                  <a:ext uri="{0D108BD9-81ED-4DB2-BD59-A6C34878D82A}">
                    <a16:rowId xmlns:a16="http://schemas.microsoft.com/office/drawing/2014/main" val="2083946275"/>
                  </a:ext>
                </a:extLst>
              </a:tr>
              <a:tr h="156567">
                <a:tc>
                  <a:txBody>
                    <a:bodyPr/>
                    <a:lstStyle/>
                    <a:p>
                      <a:pPr algn="l" fontAlgn="b">
                        <a:buNone/>
                      </a:pPr>
                      <a:r>
                        <a:rPr lang="en-US" sz="1200" b="0" i="0" u="none" strike="noStrike">
                          <a:solidFill>
                            <a:srgbClr val="000000"/>
                          </a:solidFill>
                          <a:effectLst/>
                          <a:latin typeface="Arial" panose="020B0604020202020204" pitchFamily="34" charset="0"/>
                        </a:rPr>
                        <a:t>Drucksachen</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9’085.45</a:t>
                      </a:r>
                    </a:p>
                  </a:txBody>
                  <a:tcPr marL="0" marR="0" marT="0" marB="0" anchor="b"/>
                </a:tc>
                <a:tc>
                  <a:txBody>
                    <a:bodyPr/>
                    <a:lstStyle/>
                    <a:p>
                      <a:pPr algn="r" fontAlgn="b">
                        <a:buNone/>
                      </a:pPr>
                      <a:r>
                        <a:rPr lang="en-CH" sz="1200" b="0" i="0" u="none" strike="noStrike" dirty="0">
                          <a:solidFill>
                            <a:srgbClr val="000000"/>
                          </a:solidFill>
                          <a:effectLst/>
                          <a:latin typeface="Arial" panose="020B0604020202020204" pitchFamily="34" charset="0"/>
                        </a:rPr>
                        <a:t>9’405.15</a:t>
                      </a:r>
                    </a:p>
                  </a:txBody>
                  <a:tcPr marL="0" marR="0" marT="0" marB="0" anchor="b"/>
                </a:tc>
                <a:extLst>
                  <a:ext uri="{0D108BD9-81ED-4DB2-BD59-A6C34878D82A}">
                    <a16:rowId xmlns:a16="http://schemas.microsoft.com/office/drawing/2014/main" val="3390203253"/>
                  </a:ext>
                </a:extLst>
              </a:tr>
              <a:tr h="156567">
                <a:tc>
                  <a:txBody>
                    <a:bodyPr/>
                    <a:lstStyle/>
                    <a:p>
                      <a:pPr algn="l" fontAlgn="b">
                        <a:buNone/>
                      </a:pPr>
                      <a:r>
                        <a:rPr lang="en-US" sz="1200" b="0" i="0" u="none" strike="noStrike">
                          <a:solidFill>
                            <a:srgbClr val="000000"/>
                          </a:solidFill>
                          <a:effectLst/>
                          <a:latin typeface="Arial" panose="020B0604020202020204" pitchFamily="34" charset="0"/>
                        </a:rPr>
                        <a:t>Überiger Verwaltungsaufwand</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0.00</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0.00</a:t>
                      </a:r>
                    </a:p>
                  </a:txBody>
                  <a:tcPr marL="0" marR="0" marT="0" marB="0" anchor="b"/>
                </a:tc>
                <a:extLst>
                  <a:ext uri="{0D108BD9-81ED-4DB2-BD59-A6C34878D82A}">
                    <a16:rowId xmlns:a16="http://schemas.microsoft.com/office/drawing/2014/main" val="752025973"/>
                  </a:ext>
                </a:extLst>
              </a:tr>
              <a:tr h="156567">
                <a:tc>
                  <a:txBody>
                    <a:bodyPr/>
                    <a:lstStyle/>
                    <a:p>
                      <a:pPr algn="l" fontAlgn="b">
                        <a:buNone/>
                      </a:pPr>
                      <a:r>
                        <a:rPr lang="en-US" sz="1200" b="0" i="0" u="none" strike="noStrike">
                          <a:solidFill>
                            <a:srgbClr val="000000"/>
                          </a:solidFill>
                          <a:effectLst/>
                          <a:latin typeface="Arial" panose="020B0604020202020204" pitchFamily="34" charset="0"/>
                        </a:rPr>
                        <a:t>Bankspesen</a:t>
                      </a:r>
                    </a:p>
                  </a:txBody>
                  <a:tcPr marL="0" marR="0" marT="0" marB="0" anchor="b"/>
                </a:tc>
                <a:tc>
                  <a:txBody>
                    <a:bodyPr/>
                    <a:lstStyle/>
                    <a:p>
                      <a:pPr algn="r" fontAlgn="b">
                        <a:buNone/>
                      </a:pPr>
                      <a:r>
                        <a:rPr lang="en-CH" sz="1200" b="0" i="0" u="none" strike="noStrike">
                          <a:solidFill>
                            <a:srgbClr val="000000"/>
                          </a:solidFill>
                          <a:effectLst/>
                          <a:latin typeface="Arial" panose="020B0604020202020204" pitchFamily="34" charset="0"/>
                        </a:rPr>
                        <a:t>182.35</a:t>
                      </a:r>
                    </a:p>
                  </a:txBody>
                  <a:tcPr marL="0" marR="0" marT="0" marB="0" anchor="b"/>
                </a:tc>
                <a:tc>
                  <a:txBody>
                    <a:bodyPr/>
                    <a:lstStyle/>
                    <a:p>
                      <a:pPr algn="r" fontAlgn="b">
                        <a:buNone/>
                      </a:pPr>
                      <a:r>
                        <a:rPr lang="en-CH" sz="1200" b="0" i="0" u="none" strike="noStrike" dirty="0">
                          <a:solidFill>
                            <a:srgbClr val="000000"/>
                          </a:solidFill>
                          <a:effectLst/>
                          <a:latin typeface="Arial" panose="020B0604020202020204" pitchFamily="34" charset="0"/>
                        </a:rPr>
                        <a:t>0.00</a:t>
                      </a:r>
                    </a:p>
                  </a:txBody>
                  <a:tcPr marL="0" marR="0" marT="0" marB="0" anchor="b"/>
                </a:tc>
                <a:extLst>
                  <a:ext uri="{0D108BD9-81ED-4DB2-BD59-A6C34878D82A}">
                    <a16:rowId xmlns:a16="http://schemas.microsoft.com/office/drawing/2014/main" val="1596733979"/>
                  </a:ext>
                </a:extLst>
              </a:tr>
              <a:tr h="156567">
                <a:tc>
                  <a:txBody>
                    <a:bodyPr/>
                    <a:lstStyle/>
                    <a:p>
                      <a:pPr algn="l" fontAlgn="b">
                        <a:buNone/>
                      </a:pPr>
                      <a:r>
                        <a:rPr lang="en-CH" sz="1200" b="0" i="0" u="none" strike="noStrike">
                          <a:solidFill>
                            <a:srgbClr val="000000"/>
                          </a:solidFill>
                          <a:effectLst/>
                          <a:latin typeface="Arial" panose="020B0604020202020204" pitchFamily="34" charset="0"/>
                        </a:rPr>
                        <a:t> </a:t>
                      </a:r>
                    </a:p>
                  </a:txBody>
                  <a:tcPr marL="0" marR="0" marT="0" marB="0" anchor="b"/>
                </a:tc>
                <a:tc>
                  <a:txBody>
                    <a:bodyPr/>
                    <a:lstStyle/>
                    <a:p>
                      <a:pPr algn="l" fontAlgn="b">
                        <a:buNone/>
                      </a:pPr>
                      <a:r>
                        <a:rPr lang="en-CH" sz="1200" b="0" i="0" u="none" strike="noStrike">
                          <a:solidFill>
                            <a:srgbClr val="000000"/>
                          </a:solidFill>
                          <a:effectLst/>
                          <a:latin typeface="Arial" panose="020B0604020202020204" pitchFamily="34" charset="0"/>
                        </a:rPr>
                        <a:t> </a:t>
                      </a:r>
                    </a:p>
                  </a:txBody>
                  <a:tcPr marL="0" marR="0" marT="0" marB="0" anchor="b"/>
                </a:tc>
                <a:tc>
                  <a:txBody>
                    <a:bodyPr/>
                    <a:lstStyle/>
                    <a:p>
                      <a:pPr algn="l" fontAlgn="b">
                        <a:buNone/>
                      </a:pPr>
                      <a:r>
                        <a:rPr lang="en-CH" sz="1200" b="0" i="0" u="none" strike="noStrike">
                          <a:solidFill>
                            <a:srgbClr val="000000"/>
                          </a:solidFill>
                          <a:effectLst/>
                          <a:latin typeface="Arial" panose="020B0604020202020204" pitchFamily="34" charset="0"/>
                        </a:rPr>
                        <a:t> </a:t>
                      </a:r>
                    </a:p>
                  </a:txBody>
                  <a:tcPr marL="0" marR="0" marT="0" marB="0" anchor="b"/>
                </a:tc>
                <a:extLst>
                  <a:ext uri="{0D108BD9-81ED-4DB2-BD59-A6C34878D82A}">
                    <a16:rowId xmlns:a16="http://schemas.microsoft.com/office/drawing/2014/main" val="3493796920"/>
                  </a:ext>
                </a:extLst>
              </a:tr>
              <a:tr h="162829">
                <a:tc>
                  <a:txBody>
                    <a:bodyPr/>
                    <a:lstStyle/>
                    <a:p>
                      <a:pPr algn="l" fontAlgn="b">
                        <a:buNone/>
                      </a:pPr>
                      <a:r>
                        <a:rPr lang="en-US" sz="1200" b="1" i="0" u="none" strike="noStrike">
                          <a:solidFill>
                            <a:srgbClr val="000000"/>
                          </a:solidFill>
                          <a:effectLst/>
                          <a:latin typeface="Arial" panose="020B0604020202020204" pitchFamily="34" charset="0"/>
                        </a:rPr>
                        <a:t>Aufwand Total</a:t>
                      </a:r>
                    </a:p>
                  </a:txBody>
                  <a:tcPr marL="0" marR="0" marT="0" marB="0" anchor="b"/>
                </a:tc>
                <a:tc>
                  <a:txBody>
                    <a:bodyPr/>
                    <a:lstStyle/>
                    <a:p>
                      <a:pPr algn="r" fontAlgn="b">
                        <a:buNone/>
                      </a:pPr>
                      <a:r>
                        <a:rPr lang="en-CH" sz="1200" b="1" i="0" u="none" strike="noStrike">
                          <a:solidFill>
                            <a:srgbClr val="000000"/>
                          </a:solidFill>
                          <a:effectLst/>
                          <a:latin typeface="Arial" panose="020B0604020202020204" pitchFamily="34" charset="0"/>
                        </a:rPr>
                        <a:t>68’149.26</a:t>
                      </a:r>
                    </a:p>
                  </a:txBody>
                  <a:tcPr marL="0" marR="0" marT="0" marB="0" anchor="b"/>
                </a:tc>
                <a:tc>
                  <a:txBody>
                    <a:bodyPr/>
                    <a:lstStyle/>
                    <a:p>
                      <a:pPr algn="r" fontAlgn="b">
                        <a:buNone/>
                      </a:pPr>
                      <a:r>
                        <a:rPr lang="en-CH" sz="1200" b="1" i="0" u="none" strike="noStrike">
                          <a:solidFill>
                            <a:srgbClr val="000000"/>
                          </a:solidFill>
                          <a:effectLst/>
                          <a:latin typeface="Arial" panose="020B0604020202020204" pitchFamily="34" charset="0"/>
                        </a:rPr>
                        <a:t>58’703.90</a:t>
                      </a:r>
                    </a:p>
                  </a:txBody>
                  <a:tcPr marL="0" marR="0" marT="0" marB="0" anchor="b"/>
                </a:tc>
                <a:extLst>
                  <a:ext uri="{0D108BD9-81ED-4DB2-BD59-A6C34878D82A}">
                    <a16:rowId xmlns:a16="http://schemas.microsoft.com/office/drawing/2014/main" val="3923764704"/>
                  </a:ext>
                </a:extLst>
              </a:tr>
              <a:tr h="156567">
                <a:tc>
                  <a:txBody>
                    <a:bodyPr/>
                    <a:lstStyle/>
                    <a:p>
                      <a:pPr algn="l" fontAlgn="b">
                        <a:buNone/>
                      </a:pPr>
                      <a:r>
                        <a:rPr lang="en-CH" sz="1200" b="0" i="0" u="none" strike="noStrike">
                          <a:solidFill>
                            <a:srgbClr val="000000"/>
                          </a:solidFill>
                          <a:effectLst/>
                          <a:latin typeface="Arial" panose="020B0604020202020204" pitchFamily="34" charset="0"/>
                        </a:rPr>
                        <a:t> </a:t>
                      </a:r>
                    </a:p>
                  </a:txBody>
                  <a:tcPr marL="0" marR="0" marT="0" marB="0" anchor="b"/>
                </a:tc>
                <a:tc>
                  <a:txBody>
                    <a:bodyPr/>
                    <a:lstStyle/>
                    <a:p>
                      <a:pPr algn="l" fontAlgn="b">
                        <a:buNone/>
                      </a:pPr>
                      <a:r>
                        <a:rPr lang="en-CH" sz="1200" b="0" i="0" u="none" strike="noStrike">
                          <a:solidFill>
                            <a:srgbClr val="000000"/>
                          </a:solidFill>
                          <a:effectLst/>
                          <a:latin typeface="Arial" panose="020B0604020202020204" pitchFamily="34" charset="0"/>
                        </a:rPr>
                        <a:t> </a:t>
                      </a:r>
                    </a:p>
                  </a:txBody>
                  <a:tcPr marL="0" marR="0" marT="0" marB="0" anchor="b"/>
                </a:tc>
                <a:tc>
                  <a:txBody>
                    <a:bodyPr/>
                    <a:lstStyle/>
                    <a:p>
                      <a:pPr algn="l" fontAlgn="b">
                        <a:buNone/>
                      </a:pPr>
                      <a:r>
                        <a:rPr lang="en-CH" sz="1200" b="0" i="0" u="none" strike="noStrike">
                          <a:solidFill>
                            <a:srgbClr val="000000"/>
                          </a:solidFill>
                          <a:effectLst/>
                          <a:latin typeface="Arial" panose="020B0604020202020204" pitchFamily="34" charset="0"/>
                        </a:rPr>
                        <a:t> </a:t>
                      </a:r>
                    </a:p>
                  </a:txBody>
                  <a:tcPr marL="0" marR="0" marT="0" marB="0" anchor="b"/>
                </a:tc>
                <a:extLst>
                  <a:ext uri="{0D108BD9-81ED-4DB2-BD59-A6C34878D82A}">
                    <a16:rowId xmlns:a16="http://schemas.microsoft.com/office/drawing/2014/main" val="3392312567"/>
                  </a:ext>
                </a:extLst>
              </a:tr>
              <a:tr h="162829">
                <a:tc>
                  <a:txBody>
                    <a:bodyPr/>
                    <a:lstStyle/>
                    <a:p>
                      <a:pPr algn="l" fontAlgn="b">
                        <a:buNone/>
                      </a:pPr>
                      <a:r>
                        <a:rPr lang="en-US" sz="1200" b="1" i="0" u="none" strike="noStrike">
                          <a:solidFill>
                            <a:srgbClr val="000000"/>
                          </a:solidFill>
                          <a:effectLst/>
                          <a:latin typeface="Arial" panose="020B0604020202020204" pitchFamily="34" charset="0"/>
                        </a:rPr>
                        <a:t>Gewinn / Verlust</a:t>
                      </a:r>
                    </a:p>
                  </a:txBody>
                  <a:tcPr marL="0" marR="0" marT="0" marB="0" anchor="b"/>
                </a:tc>
                <a:tc>
                  <a:txBody>
                    <a:bodyPr/>
                    <a:lstStyle/>
                    <a:p>
                      <a:pPr algn="r" fontAlgn="b">
                        <a:buNone/>
                      </a:pPr>
                      <a:r>
                        <a:rPr lang="en-CH" sz="1200" b="1" i="0" u="none" strike="noStrike">
                          <a:solidFill>
                            <a:srgbClr val="000000"/>
                          </a:solidFill>
                          <a:effectLst/>
                          <a:latin typeface="Arial" panose="020B0604020202020204" pitchFamily="34" charset="0"/>
                        </a:rPr>
                        <a:t>20.43</a:t>
                      </a:r>
                    </a:p>
                  </a:txBody>
                  <a:tcPr marL="0" marR="0" marT="0" marB="0" anchor="b"/>
                </a:tc>
                <a:tc>
                  <a:txBody>
                    <a:bodyPr/>
                    <a:lstStyle/>
                    <a:p>
                      <a:pPr algn="r" fontAlgn="b">
                        <a:buNone/>
                      </a:pPr>
                      <a:r>
                        <a:rPr lang="en-CH" sz="1200" b="1" i="0" u="none" strike="noStrike" dirty="0">
                          <a:solidFill>
                            <a:srgbClr val="000000"/>
                          </a:solidFill>
                          <a:effectLst/>
                          <a:latin typeface="Arial" panose="020B0604020202020204" pitchFamily="34" charset="0"/>
                        </a:rPr>
                        <a:t>-23’263.11</a:t>
                      </a:r>
                    </a:p>
                  </a:txBody>
                  <a:tcPr marL="0" marR="0" marT="0" marB="0" anchor="b"/>
                </a:tc>
                <a:extLst>
                  <a:ext uri="{0D108BD9-81ED-4DB2-BD59-A6C34878D82A}">
                    <a16:rowId xmlns:a16="http://schemas.microsoft.com/office/drawing/2014/main" val="3216027577"/>
                  </a:ext>
                </a:extLst>
              </a:tr>
            </a:tbl>
          </a:graphicData>
        </a:graphic>
      </p:graphicFrame>
      <p:graphicFrame>
        <p:nvGraphicFramePr>
          <p:cNvPr id="9" name="Content Placeholder 8">
            <a:extLst>
              <a:ext uri="{FF2B5EF4-FFF2-40B4-BE49-F238E27FC236}">
                <a16:creationId xmlns:a16="http://schemas.microsoft.com/office/drawing/2014/main" id="{A53F730C-F486-9A34-D2B7-24029B135BD0}"/>
              </a:ext>
            </a:extLst>
          </p:cNvPr>
          <p:cNvGraphicFramePr>
            <a:graphicFrameLocks noGrp="1"/>
          </p:cNvGraphicFramePr>
          <p:nvPr>
            <p:ph sz="half" idx="16"/>
            <p:extLst>
              <p:ext uri="{D42A27DB-BD31-4B8C-83A1-F6EECF244321}">
                <p14:modId xmlns:p14="http://schemas.microsoft.com/office/powerpoint/2010/main" val="3603860041"/>
              </p:ext>
            </p:extLst>
          </p:nvPr>
        </p:nvGraphicFramePr>
        <p:xfrm>
          <a:off x="523388" y="320040"/>
          <a:ext cx="5006194" cy="3301978"/>
        </p:xfrm>
        <a:graphic>
          <a:graphicData uri="http://schemas.openxmlformats.org/drawingml/2006/table">
            <a:tbl>
              <a:tblPr>
                <a:tableStyleId>{9D7B26C5-4107-4FEC-AEDC-1716B250A1EF}</a:tableStyleId>
              </a:tblPr>
              <a:tblGrid>
                <a:gridCol w="3235935">
                  <a:extLst>
                    <a:ext uri="{9D8B030D-6E8A-4147-A177-3AD203B41FA5}">
                      <a16:colId xmlns:a16="http://schemas.microsoft.com/office/drawing/2014/main" val="4248024154"/>
                    </a:ext>
                  </a:extLst>
                </a:gridCol>
                <a:gridCol w="946173">
                  <a:extLst>
                    <a:ext uri="{9D8B030D-6E8A-4147-A177-3AD203B41FA5}">
                      <a16:colId xmlns:a16="http://schemas.microsoft.com/office/drawing/2014/main" val="2149633357"/>
                    </a:ext>
                  </a:extLst>
                </a:gridCol>
                <a:gridCol w="824086">
                  <a:extLst>
                    <a:ext uri="{9D8B030D-6E8A-4147-A177-3AD203B41FA5}">
                      <a16:colId xmlns:a16="http://schemas.microsoft.com/office/drawing/2014/main" val="370939351"/>
                    </a:ext>
                  </a:extLst>
                </a:gridCol>
              </a:tblGrid>
              <a:tr h="183600">
                <a:tc>
                  <a:txBody>
                    <a:bodyPr/>
                    <a:lstStyle/>
                    <a:p>
                      <a:pPr algn="l" fontAlgn="b">
                        <a:buNone/>
                      </a:pPr>
                      <a:r>
                        <a:rPr lang="en-US" sz="1200" b="0" u="sng" strike="noStrike" dirty="0" err="1">
                          <a:solidFill>
                            <a:srgbClr val="000000"/>
                          </a:solidFill>
                          <a:effectLst/>
                        </a:rPr>
                        <a:t>Ertrag</a:t>
                      </a:r>
                      <a:endParaRPr lang="en-CH" sz="2100" b="0" i="0" u="none" strike="noStrike" dirty="0">
                        <a:effectLst/>
                        <a:latin typeface="Arial" panose="020B0604020202020204" pitchFamily="34" charset="0"/>
                      </a:endParaRPr>
                    </a:p>
                  </a:txBody>
                  <a:tcPr marL="11354" marR="11354" marT="11354" marB="0" anchor="b"/>
                </a:tc>
                <a:tc>
                  <a:txBody>
                    <a:bodyPr/>
                    <a:lstStyle/>
                    <a:p>
                      <a:pPr algn="l" fontAlgn="b">
                        <a:buNone/>
                      </a:pPr>
                      <a:r>
                        <a:rPr lang="en-CH" sz="1200" b="0" u="sng" strike="noStrike" dirty="0">
                          <a:solidFill>
                            <a:srgbClr val="000000"/>
                          </a:solidFill>
                          <a:effectLst/>
                        </a:rPr>
                        <a:t> </a:t>
                      </a:r>
                      <a:r>
                        <a:rPr lang="en-US" sz="1200" b="0" u="none" strike="noStrike" dirty="0">
                          <a:solidFill>
                            <a:srgbClr val="000000"/>
                          </a:solidFill>
                          <a:effectLst/>
                        </a:rPr>
                        <a:t>2025</a:t>
                      </a:r>
                      <a:endParaRPr lang="en-CH" sz="2100" b="0" i="0" u="none" strike="noStrike" dirty="0">
                        <a:effectLst/>
                        <a:latin typeface="Arial" panose="020B0604020202020204" pitchFamily="34" charset="0"/>
                      </a:endParaRPr>
                    </a:p>
                  </a:txBody>
                  <a:tcPr marL="11354" marR="11354" marT="11354" marB="0" anchor="b"/>
                </a:tc>
                <a:tc>
                  <a:txBody>
                    <a:bodyPr/>
                    <a:lstStyle/>
                    <a:p>
                      <a:pPr algn="l" fontAlgn="b">
                        <a:buNone/>
                      </a:pPr>
                      <a:r>
                        <a:rPr lang="en-US" sz="1200" b="0" u="none" strike="noStrike" dirty="0">
                          <a:solidFill>
                            <a:srgbClr val="000000"/>
                          </a:solidFill>
                          <a:effectLst/>
                        </a:rPr>
                        <a:t>2024</a:t>
                      </a:r>
                      <a:endParaRPr lang="en-CH" sz="2100" b="0" i="0" u="none" strike="noStrike" dirty="0">
                        <a:effectLst/>
                        <a:latin typeface="Arial" panose="020B0604020202020204" pitchFamily="34" charset="0"/>
                      </a:endParaRPr>
                    </a:p>
                  </a:txBody>
                  <a:tcPr marL="11354" marR="11354" marT="11354" marB="0" anchor="b"/>
                </a:tc>
                <a:extLst>
                  <a:ext uri="{0D108BD9-81ED-4DB2-BD59-A6C34878D82A}">
                    <a16:rowId xmlns:a16="http://schemas.microsoft.com/office/drawing/2014/main" val="2285754811"/>
                  </a:ext>
                </a:extLst>
              </a:tr>
              <a:tr h="183600">
                <a:tc>
                  <a:txBody>
                    <a:bodyPr/>
                    <a:lstStyle/>
                    <a:p>
                      <a:pPr algn="l" fontAlgn="b">
                        <a:buNone/>
                      </a:pPr>
                      <a:r>
                        <a:rPr lang="en-CH" sz="1200" b="0" u="none" strike="noStrike" dirty="0">
                          <a:solidFill>
                            <a:srgbClr val="000000"/>
                          </a:solidFill>
                          <a:effectLst/>
                        </a:rPr>
                        <a:t> </a:t>
                      </a:r>
                      <a:endParaRPr lang="en-CH" sz="2100" b="0" i="0" u="none" strike="noStrike" dirty="0">
                        <a:effectLst/>
                        <a:latin typeface="Arial" panose="020B0604020202020204" pitchFamily="34" charset="0"/>
                      </a:endParaRPr>
                    </a:p>
                  </a:txBody>
                  <a:tcPr marL="11354" marR="11354" marT="11354" marB="0" anchor="b"/>
                </a:tc>
                <a:tc>
                  <a:txBody>
                    <a:bodyPr/>
                    <a:lstStyle/>
                    <a:p>
                      <a:pPr algn="l" fontAlgn="b">
                        <a:buNone/>
                      </a:pPr>
                      <a:r>
                        <a:rPr lang="en-CH" sz="1200" b="0" u="none" strike="noStrike">
                          <a:solidFill>
                            <a:srgbClr val="000000"/>
                          </a:solidFill>
                          <a:effectLst/>
                        </a:rPr>
                        <a:t> </a:t>
                      </a:r>
                      <a:endParaRPr lang="en-CH" sz="2100" b="0" i="0" u="none" strike="noStrike">
                        <a:effectLst/>
                        <a:latin typeface="Arial" panose="020B0604020202020204" pitchFamily="34" charset="0"/>
                      </a:endParaRPr>
                    </a:p>
                  </a:txBody>
                  <a:tcPr marL="11354" marR="11354" marT="11354" marB="0" anchor="b"/>
                </a:tc>
                <a:tc>
                  <a:txBody>
                    <a:bodyPr/>
                    <a:lstStyle/>
                    <a:p>
                      <a:pPr algn="l" fontAlgn="b">
                        <a:buNone/>
                      </a:pPr>
                      <a:r>
                        <a:rPr lang="en-CH" sz="1200" b="0" u="none" strike="noStrike" dirty="0">
                          <a:solidFill>
                            <a:srgbClr val="000000"/>
                          </a:solidFill>
                          <a:effectLst/>
                        </a:rPr>
                        <a:t> </a:t>
                      </a:r>
                      <a:endParaRPr lang="en-CH" sz="2100" b="0" i="0" u="none" strike="noStrike" dirty="0">
                        <a:effectLst/>
                        <a:latin typeface="Arial" panose="020B0604020202020204" pitchFamily="34" charset="0"/>
                      </a:endParaRPr>
                    </a:p>
                  </a:txBody>
                  <a:tcPr marL="11354" marR="11354" marT="11354" marB="0" anchor="b"/>
                </a:tc>
                <a:extLst>
                  <a:ext uri="{0D108BD9-81ED-4DB2-BD59-A6C34878D82A}">
                    <a16:rowId xmlns:a16="http://schemas.microsoft.com/office/drawing/2014/main" val="3196147097"/>
                  </a:ext>
                </a:extLst>
              </a:tr>
              <a:tr h="183600">
                <a:tc>
                  <a:txBody>
                    <a:bodyPr/>
                    <a:lstStyle/>
                    <a:p>
                      <a:pPr algn="l" fontAlgn="ctr">
                        <a:buNone/>
                      </a:pPr>
                      <a:r>
                        <a:rPr lang="en-US" sz="1200" b="0" u="none" strike="noStrike">
                          <a:solidFill>
                            <a:srgbClr val="000000"/>
                          </a:solidFill>
                          <a:effectLst/>
                        </a:rPr>
                        <a:t>Politische Kampagnen national</a:t>
                      </a:r>
                      <a:endParaRPr lang="en-CH" sz="2100" b="0" i="0" u="none" strike="noStrike">
                        <a:effectLst/>
                        <a:latin typeface="Arial" panose="020B0604020202020204" pitchFamily="34" charset="0"/>
                      </a:endParaRPr>
                    </a:p>
                  </a:txBody>
                  <a:tcPr marL="11354" marR="11354" marT="11354" marB="0" anchor="ctr"/>
                </a:tc>
                <a:tc>
                  <a:txBody>
                    <a:bodyPr/>
                    <a:lstStyle/>
                    <a:p>
                      <a:pPr algn="r" fontAlgn="ctr">
                        <a:buNone/>
                      </a:pPr>
                      <a:r>
                        <a:rPr lang="en-CH" sz="1200" b="0" u="none" strike="noStrike" dirty="0">
                          <a:solidFill>
                            <a:srgbClr val="000000"/>
                          </a:solidFill>
                          <a:effectLst/>
                        </a:rPr>
                        <a:t>3’000.00</a:t>
                      </a:r>
                      <a:endParaRPr lang="en-CH" sz="2100" b="0" i="0" u="none" strike="noStrike" dirty="0">
                        <a:effectLst/>
                        <a:latin typeface="Arial" panose="020B0604020202020204" pitchFamily="34" charset="0"/>
                      </a:endParaRPr>
                    </a:p>
                  </a:txBody>
                  <a:tcPr marL="11354" marR="11354" marT="11354" marB="0" anchor="ctr"/>
                </a:tc>
                <a:tc>
                  <a:txBody>
                    <a:bodyPr/>
                    <a:lstStyle/>
                    <a:p>
                      <a:pPr algn="r" fontAlgn="ctr">
                        <a:buNone/>
                      </a:pPr>
                      <a:r>
                        <a:rPr lang="en-CH" sz="1200" b="0" u="none" strike="noStrike">
                          <a:solidFill>
                            <a:srgbClr val="000000"/>
                          </a:solidFill>
                          <a:effectLst/>
                        </a:rPr>
                        <a:t>0.00</a:t>
                      </a:r>
                      <a:endParaRPr lang="en-CH" sz="2100" b="0" i="0" u="none" strike="noStrike">
                        <a:effectLst/>
                        <a:latin typeface="Arial" panose="020B0604020202020204" pitchFamily="34" charset="0"/>
                      </a:endParaRPr>
                    </a:p>
                  </a:txBody>
                  <a:tcPr marL="11354" marR="11354" marT="11354" marB="0" anchor="ctr"/>
                </a:tc>
                <a:extLst>
                  <a:ext uri="{0D108BD9-81ED-4DB2-BD59-A6C34878D82A}">
                    <a16:rowId xmlns:a16="http://schemas.microsoft.com/office/drawing/2014/main" val="3277762773"/>
                  </a:ext>
                </a:extLst>
              </a:tr>
              <a:tr h="183600">
                <a:tc>
                  <a:txBody>
                    <a:bodyPr/>
                    <a:lstStyle/>
                    <a:p>
                      <a:pPr algn="l" fontAlgn="ctr">
                        <a:buNone/>
                      </a:pPr>
                      <a:r>
                        <a:rPr lang="en-US" sz="1200" b="0" u="none" strike="noStrike" dirty="0" err="1">
                          <a:solidFill>
                            <a:srgbClr val="000000"/>
                          </a:solidFill>
                          <a:effectLst/>
                        </a:rPr>
                        <a:t>Spenden</a:t>
                      </a:r>
                      <a:r>
                        <a:rPr lang="en-US" sz="1200" b="0" u="none" strike="noStrike" dirty="0">
                          <a:solidFill>
                            <a:srgbClr val="000000"/>
                          </a:solidFill>
                          <a:effectLst/>
                        </a:rPr>
                        <a:t> </a:t>
                      </a:r>
                      <a:r>
                        <a:rPr lang="en-US" sz="1200" b="0" u="none" strike="noStrike" dirty="0" err="1">
                          <a:solidFill>
                            <a:srgbClr val="000000"/>
                          </a:solidFill>
                          <a:effectLst/>
                        </a:rPr>
                        <a:t>privat</a:t>
                      </a:r>
                      <a:endParaRPr lang="en-CH" sz="2100" b="0" i="0" u="none" strike="noStrike" dirty="0">
                        <a:effectLst/>
                        <a:latin typeface="Arial" panose="020B0604020202020204" pitchFamily="34" charset="0"/>
                      </a:endParaRPr>
                    </a:p>
                  </a:txBody>
                  <a:tcPr marL="11354" marR="11354" marT="11354" marB="0" anchor="ctr"/>
                </a:tc>
                <a:tc>
                  <a:txBody>
                    <a:bodyPr/>
                    <a:lstStyle/>
                    <a:p>
                      <a:pPr algn="r" fontAlgn="ctr">
                        <a:buNone/>
                      </a:pPr>
                      <a:r>
                        <a:rPr lang="en-CH" sz="1200" b="0" u="none" strike="noStrike" dirty="0">
                          <a:solidFill>
                            <a:srgbClr val="000000"/>
                          </a:solidFill>
                          <a:effectLst/>
                        </a:rPr>
                        <a:t>100.00</a:t>
                      </a:r>
                      <a:endParaRPr lang="en-CH" sz="2100" b="0" i="0" u="none" strike="noStrike" dirty="0">
                        <a:effectLst/>
                        <a:latin typeface="Arial" panose="020B0604020202020204" pitchFamily="34" charset="0"/>
                      </a:endParaRPr>
                    </a:p>
                  </a:txBody>
                  <a:tcPr marL="11354" marR="11354" marT="11354" marB="0" anchor="ctr"/>
                </a:tc>
                <a:tc>
                  <a:txBody>
                    <a:bodyPr/>
                    <a:lstStyle/>
                    <a:p>
                      <a:pPr algn="r" fontAlgn="ctr">
                        <a:buNone/>
                      </a:pPr>
                      <a:r>
                        <a:rPr lang="en-CH" sz="1200" b="0" u="none" strike="noStrike">
                          <a:solidFill>
                            <a:srgbClr val="000000"/>
                          </a:solidFill>
                          <a:effectLst/>
                        </a:rPr>
                        <a:t>630.00</a:t>
                      </a:r>
                      <a:endParaRPr lang="en-CH" sz="2100" b="0" i="0" u="none" strike="noStrike">
                        <a:effectLst/>
                        <a:latin typeface="Arial" panose="020B0604020202020204" pitchFamily="34" charset="0"/>
                      </a:endParaRPr>
                    </a:p>
                  </a:txBody>
                  <a:tcPr marL="11354" marR="11354" marT="11354" marB="0" anchor="ctr"/>
                </a:tc>
                <a:extLst>
                  <a:ext uri="{0D108BD9-81ED-4DB2-BD59-A6C34878D82A}">
                    <a16:rowId xmlns:a16="http://schemas.microsoft.com/office/drawing/2014/main" val="2656091159"/>
                  </a:ext>
                </a:extLst>
              </a:tr>
              <a:tr h="183600">
                <a:tc>
                  <a:txBody>
                    <a:bodyPr/>
                    <a:lstStyle/>
                    <a:p>
                      <a:pPr algn="l" fontAlgn="ctr">
                        <a:buNone/>
                      </a:pPr>
                      <a:r>
                        <a:rPr lang="en-US" sz="1200" b="0" u="none" strike="noStrike" dirty="0" err="1">
                          <a:solidFill>
                            <a:srgbClr val="000000"/>
                          </a:solidFill>
                          <a:effectLst/>
                        </a:rPr>
                        <a:t>Spenden</a:t>
                      </a:r>
                      <a:r>
                        <a:rPr lang="en-US" sz="1200" b="0" u="none" strike="noStrike" dirty="0">
                          <a:solidFill>
                            <a:srgbClr val="000000"/>
                          </a:solidFill>
                          <a:effectLst/>
                        </a:rPr>
                        <a:t> </a:t>
                      </a:r>
                      <a:r>
                        <a:rPr lang="en-US" sz="1200" b="0" u="none" strike="noStrike" dirty="0" err="1">
                          <a:solidFill>
                            <a:srgbClr val="000000"/>
                          </a:solidFill>
                          <a:effectLst/>
                        </a:rPr>
                        <a:t>Grossgönner</a:t>
                      </a:r>
                      <a:endParaRPr lang="en-CH" sz="2100" b="0" i="0" u="none" strike="noStrike" dirty="0">
                        <a:effectLst/>
                        <a:latin typeface="Arial" panose="020B0604020202020204" pitchFamily="34" charset="0"/>
                      </a:endParaRPr>
                    </a:p>
                  </a:txBody>
                  <a:tcPr marL="11354" marR="11354" marT="11354" marB="0" anchor="ctr"/>
                </a:tc>
                <a:tc>
                  <a:txBody>
                    <a:bodyPr/>
                    <a:lstStyle/>
                    <a:p>
                      <a:pPr algn="r" fontAlgn="ctr">
                        <a:buNone/>
                      </a:pPr>
                      <a:r>
                        <a:rPr lang="en-CH" sz="1200" b="0" u="none" strike="noStrike" dirty="0">
                          <a:solidFill>
                            <a:srgbClr val="000000"/>
                          </a:solidFill>
                          <a:effectLst/>
                        </a:rPr>
                        <a:t>0.00</a:t>
                      </a:r>
                      <a:endParaRPr lang="en-CH" sz="2100" b="0" i="0" u="none" strike="noStrike" dirty="0">
                        <a:effectLst/>
                        <a:latin typeface="Arial" panose="020B0604020202020204" pitchFamily="34" charset="0"/>
                      </a:endParaRPr>
                    </a:p>
                  </a:txBody>
                  <a:tcPr marL="11354" marR="11354" marT="11354" marB="0" anchor="ctr"/>
                </a:tc>
                <a:tc>
                  <a:txBody>
                    <a:bodyPr/>
                    <a:lstStyle/>
                    <a:p>
                      <a:pPr algn="r" fontAlgn="ctr">
                        <a:buNone/>
                      </a:pPr>
                      <a:r>
                        <a:rPr lang="en-CH" sz="1200" b="0" u="none" strike="noStrike">
                          <a:solidFill>
                            <a:srgbClr val="000000"/>
                          </a:solidFill>
                          <a:effectLst/>
                        </a:rPr>
                        <a:t>2’000.00</a:t>
                      </a:r>
                      <a:endParaRPr lang="en-CH" sz="2100" b="0" i="0" u="none" strike="noStrike">
                        <a:effectLst/>
                        <a:latin typeface="Arial" panose="020B0604020202020204" pitchFamily="34" charset="0"/>
                      </a:endParaRPr>
                    </a:p>
                  </a:txBody>
                  <a:tcPr marL="11354" marR="11354" marT="11354" marB="0" anchor="ctr"/>
                </a:tc>
                <a:extLst>
                  <a:ext uri="{0D108BD9-81ED-4DB2-BD59-A6C34878D82A}">
                    <a16:rowId xmlns:a16="http://schemas.microsoft.com/office/drawing/2014/main" val="3484290263"/>
                  </a:ext>
                </a:extLst>
              </a:tr>
              <a:tr h="183600">
                <a:tc>
                  <a:txBody>
                    <a:bodyPr/>
                    <a:lstStyle/>
                    <a:p>
                      <a:pPr algn="l" fontAlgn="ctr">
                        <a:buNone/>
                      </a:pPr>
                      <a:r>
                        <a:rPr lang="en-US" sz="1200" b="0" u="none" strike="noStrike" dirty="0" err="1">
                          <a:solidFill>
                            <a:srgbClr val="000000"/>
                          </a:solidFill>
                          <a:effectLst/>
                        </a:rPr>
                        <a:t>Sockelbeitrag</a:t>
                      </a:r>
                      <a:r>
                        <a:rPr lang="en-US" sz="1200" b="0" u="none" strike="noStrike" dirty="0">
                          <a:solidFill>
                            <a:srgbClr val="000000"/>
                          </a:solidFill>
                          <a:effectLst/>
                        </a:rPr>
                        <a:t> WWF Schweiz</a:t>
                      </a:r>
                      <a:endParaRPr lang="en-CH" sz="2100" b="0" i="0" u="none" strike="noStrike" dirty="0">
                        <a:effectLst/>
                        <a:latin typeface="Arial" panose="020B0604020202020204" pitchFamily="34" charset="0"/>
                      </a:endParaRPr>
                    </a:p>
                  </a:txBody>
                  <a:tcPr marL="11354" marR="11354" marT="11354" marB="0" anchor="ctr"/>
                </a:tc>
                <a:tc>
                  <a:txBody>
                    <a:bodyPr/>
                    <a:lstStyle/>
                    <a:p>
                      <a:pPr algn="r" fontAlgn="b">
                        <a:buNone/>
                      </a:pPr>
                      <a:r>
                        <a:rPr lang="en-CH" sz="1200" b="0" u="none" strike="noStrike" dirty="0">
                          <a:solidFill>
                            <a:srgbClr val="000000"/>
                          </a:solidFill>
                          <a:effectLst/>
                        </a:rPr>
                        <a:t>38’526.73</a:t>
                      </a:r>
                      <a:endParaRPr lang="en-CH" sz="2100" b="0" i="0" u="none" strike="noStrike" dirty="0">
                        <a:effectLst/>
                        <a:latin typeface="Arial" panose="020B0604020202020204" pitchFamily="34" charset="0"/>
                      </a:endParaRPr>
                    </a:p>
                  </a:txBody>
                  <a:tcPr marL="11354" marR="11354" marT="11354" marB="0" anchor="b"/>
                </a:tc>
                <a:tc>
                  <a:txBody>
                    <a:bodyPr/>
                    <a:lstStyle/>
                    <a:p>
                      <a:pPr algn="r" fontAlgn="b">
                        <a:buNone/>
                      </a:pPr>
                      <a:r>
                        <a:rPr lang="en-CH" sz="1200" b="0" u="none" strike="noStrike">
                          <a:solidFill>
                            <a:srgbClr val="000000"/>
                          </a:solidFill>
                          <a:effectLst/>
                        </a:rPr>
                        <a:t>39’789.30</a:t>
                      </a:r>
                      <a:endParaRPr lang="en-CH" sz="2100" b="0" i="0" u="none" strike="noStrike">
                        <a:effectLst/>
                        <a:latin typeface="Arial" panose="020B0604020202020204" pitchFamily="34" charset="0"/>
                      </a:endParaRPr>
                    </a:p>
                  </a:txBody>
                  <a:tcPr marL="11354" marR="11354" marT="11354" marB="0" anchor="b"/>
                </a:tc>
                <a:extLst>
                  <a:ext uri="{0D108BD9-81ED-4DB2-BD59-A6C34878D82A}">
                    <a16:rowId xmlns:a16="http://schemas.microsoft.com/office/drawing/2014/main" val="71237347"/>
                  </a:ext>
                </a:extLst>
              </a:tr>
              <a:tr h="183600">
                <a:tc>
                  <a:txBody>
                    <a:bodyPr/>
                    <a:lstStyle/>
                    <a:p>
                      <a:pPr algn="l" fontAlgn="ctr">
                        <a:buNone/>
                      </a:pPr>
                      <a:r>
                        <a:rPr lang="en-CH" sz="1200" b="0" u="none" strike="noStrike" dirty="0">
                          <a:solidFill>
                            <a:srgbClr val="000000"/>
                          </a:solidFill>
                          <a:effectLst/>
                        </a:rPr>
                        <a:t> </a:t>
                      </a:r>
                      <a:endParaRPr lang="en-CH" sz="2100" b="0" i="0" u="none" strike="noStrike" dirty="0">
                        <a:effectLst/>
                        <a:latin typeface="Arial" panose="020B0604020202020204" pitchFamily="34" charset="0"/>
                      </a:endParaRPr>
                    </a:p>
                  </a:txBody>
                  <a:tcPr marL="11354" marR="11354" marT="11354" marB="0" anchor="ctr"/>
                </a:tc>
                <a:tc>
                  <a:txBody>
                    <a:bodyPr/>
                    <a:lstStyle/>
                    <a:p>
                      <a:pPr algn="l" fontAlgn="ctr">
                        <a:buNone/>
                      </a:pPr>
                      <a:r>
                        <a:rPr lang="en-CH" sz="1200" b="0" u="none" strike="noStrike">
                          <a:solidFill>
                            <a:srgbClr val="000000"/>
                          </a:solidFill>
                          <a:effectLst/>
                        </a:rPr>
                        <a:t> </a:t>
                      </a:r>
                      <a:endParaRPr lang="en-CH" sz="2100" b="0" i="0" u="none" strike="noStrike">
                        <a:effectLst/>
                        <a:latin typeface="Arial" panose="020B0604020202020204" pitchFamily="34" charset="0"/>
                      </a:endParaRPr>
                    </a:p>
                  </a:txBody>
                  <a:tcPr marL="11354" marR="11354" marT="11354" marB="0" anchor="ctr"/>
                </a:tc>
                <a:tc>
                  <a:txBody>
                    <a:bodyPr/>
                    <a:lstStyle/>
                    <a:p>
                      <a:pPr algn="l" fontAlgn="ctr">
                        <a:buNone/>
                      </a:pPr>
                      <a:r>
                        <a:rPr lang="en-CH" sz="1200" b="0" u="none" strike="noStrike">
                          <a:solidFill>
                            <a:srgbClr val="000000"/>
                          </a:solidFill>
                          <a:effectLst/>
                        </a:rPr>
                        <a:t> </a:t>
                      </a:r>
                      <a:endParaRPr lang="en-CH" sz="2100" b="0" i="0" u="none" strike="noStrike">
                        <a:effectLst/>
                        <a:latin typeface="Arial" panose="020B0604020202020204" pitchFamily="34" charset="0"/>
                      </a:endParaRPr>
                    </a:p>
                  </a:txBody>
                  <a:tcPr marL="11354" marR="11354" marT="11354" marB="0" anchor="ctr"/>
                </a:tc>
                <a:extLst>
                  <a:ext uri="{0D108BD9-81ED-4DB2-BD59-A6C34878D82A}">
                    <a16:rowId xmlns:a16="http://schemas.microsoft.com/office/drawing/2014/main" val="937222437"/>
                  </a:ext>
                </a:extLst>
              </a:tr>
              <a:tr h="183600">
                <a:tc>
                  <a:txBody>
                    <a:bodyPr/>
                    <a:lstStyle/>
                    <a:p>
                      <a:pPr algn="l" fontAlgn="ctr">
                        <a:buNone/>
                      </a:pPr>
                      <a:r>
                        <a:rPr lang="en-US" sz="1200" b="0" u="none" strike="noStrike" dirty="0" err="1">
                          <a:solidFill>
                            <a:srgbClr val="000000"/>
                          </a:solidFill>
                          <a:effectLst/>
                        </a:rPr>
                        <a:t>Ertrag</a:t>
                      </a:r>
                      <a:r>
                        <a:rPr lang="en-US" sz="1200" b="0" u="none" strike="noStrike" dirty="0">
                          <a:solidFill>
                            <a:srgbClr val="000000"/>
                          </a:solidFill>
                          <a:effectLst/>
                        </a:rPr>
                        <a:t> </a:t>
                      </a:r>
                      <a:r>
                        <a:rPr lang="en-US" sz="1200" b="0" u="none" strike="noStrike" dirty="0" err="1">
                          <a:solidFill>
                            <a:srgbClr val="000000"/>
                          </a:solidFill>
                          <a:effectLst/>
                        </a:rPr>
                        <a:t>Sponsorenläufe</a:t>
                      </a:r>
                      <a:endParaRPr lang="en-CH" sz="2100" b="0" i="0" u="none" strike="noStrike" dirty="0">
                        <a:effectLst/>
                        <a:latin typeface="Arial" panose="020B0604020202020204" pitchFamily="34" charset="0"/>
                      </a:endParaRPr>
                    </a:p>
                  </a:txBody>
                  <a:tcPr marL="11354" marR="11354" marT="11354" marB="0" anchor="ctr"/>
                </a:tc>
                <a:tc>
                  <a:txBody>
                    <a:bodyPr/>
                    <a:lstStyle/>
                    <a:p>
                      <a:pPr algn="r" fontAlgn="ctr">
                        <a:buNone/>
                      </a:pPr>
                      <a:r>
                        <a:rPr lang="en-CH" sz="1200" b="0" u="none" strike="noStrike" dirty="0">
                          <a:solidFill>
                            <a:srgbClr val="000000"/>
                          </a:solidFill>
                          <a:effectLst/>
                        </a:rPr>
                        <a:t>9’875.50</a:t>
                      </a:r>
                      <a:endParaRPr lang="en-CH" sz="2100" b="0" i="0" u="none" strike="noStrike" dirty="0">
                        <a:effectLst/>
                        <a:latin typeface="Arial" panose="020B0604020202020204" pitchFamily="34" charset="0"/>
                      </a:endParaRPr>
                    </a:p>
                  </a:txBody>
                  <a:tcPr marL="11354" marR="11354" marT="11354" marB="0" anchor="ctr"/>
                </a:tc>
                <a:tc>
                  <a:txBody>
                    <a:bodyPr/>
                    <a:lstStyle/>
                    <a:p>
                      <a:pPr algn="r" fontAlgn="ctr">
                        <a:buNone/>
                      </a:pPr>
                      <a:r>
                        <a:rPr lang="en-CH" sz="1200" b="0" u="none" strike="noStrike" dirty="0">
                          <a:solidFill>
                            <a:srgbClr val="000000"/>
                          </a:solidFill>
                          <a:effectLst/>
                        </a:rPr>
                        <a:t>10’171.70</a:t>
                      </a:r>
                      <a:endParaRPr lang="en-CH" sz="2100" b="0" i="0" u="none" strike="noStrike" dirty="0">
                        <a:effectLst/>
                        <a:latin typeface="Arial" panose="020B0604020202020204" pitchFamily="34" charset="0"/>
                      </a:endParaRPr>
                    </a:p>
                  </a:txBody>
                  <a:tcPr marL="11354" marR="11354" marT="11354" marB="0" anchor="ctr"/>
                </a:tc>
                <a:extLst>
                  <a:ext uri="{0D108BD9-81ED-4DB2-BD59-A6C34878D82A}">
                    <a16:rowId xmlns:a16="http://schemas.microsoft.com/office/drawing/2014/main" val="1496850588"/>
                  </a:ext>
                </a:extLst>
              </a:tr>
              <a:tr h="183600">
                <a:tc>
                  <a:txBody>
                    <a:bodyPr/>
                    <a:lstStyle/>
                    <a:p>
                      <a:pPr algn="l" fontAlgn="ctr">
                        <a:buNone/>
                      </a:pPr>
                      <a:r>
                        <a:rPr lang="en-US" sz="1200" b="0" u="none" strike="noStrike" dirty="0" err="1">
                          <a:solidFill>
                            <a:srgbClr val="000000"/>
                          </a:solidFill>
                          <a:effectLst/>
                        </a:rPr>
                        <a:t>Spendenmailing</a:t>
                      </a:r>
                      <a:r>
                        <a:rPr lang="en-US" sz="1200" b="0" u="none" strike="noStrike" dirty="0">
                          <a:solidFill>
                            <a:srgbClr val="000000"/>
                          </a:solidFill>
                          <a:effectLst/>
                        </a:rPr>
                        <a:t> 1 HJ</a:t>
                      </a:r>
                      <a:endParaRPr lang="en-CH" sz="2100" b="0" i="0" u="none" strike="noStrike" dirty="0">
                        <a:effectLst/>
                        <a:latin typeface="Arial" panose="020B0604020202020204" pitchFamily="34" charset="0"/>
                      </a:endParaRPr>
                    </a:p>
                  </a:txBody>
                  <a:tcPr marL="11354" marR="11354" marT="11354" marB="0" anchor="ctr"/>
                </a:tc>
                <a:tc>
                  <a:txBody>
                    <a:bodyPr/>
                    <a:lstStyle/>
                    <a:p>
                      <a:pPr algn="r" fontAlgn="ctr">
                        <a:buNone/>
                      </a:pPr>
                      <a:r>
                        <a:rPr lang="en-CH" sz="1200" b="0" u="none" strike="noStrike" dirty="0">
                          <a:solidFill>
                            <a:srgbClr val="000000"/>
                          </a:solidFill>
                          <a:effectLst/>
                        </a:rPr>
                        <a:t>8’215.95</a:t>
                      </a:r>
                      <a:endParaRPr lang="en-CH" sz="2100" b="0" i="0" u="none" strike="noStrike" dirty="0">
                        <a:effectLst/>
                        <a:latin typeface="Arial" panose="020B0604020202020204" pitchFamily="34" charset="0"/>
                      </a:endParaRPr>
                    </a:p>
                  </a:txBody>
                  <a:tcPr marL="11354" marR="11354" marT="11354" marB="0" anchor="ctr"/>
                </a:tc>
                <a:tc>
                  <a:txBody>
                    <a:bodyPr/>
                    <a:lstStyle/>
                    <a:p>
                      <a:pPr algn="r" fontAlgn="ctr">
                        <a:buNone/>
                      </a:pPr>
                      <a:r>
                        <a:rPr lang="en-CH" sz="1200" b="0" u="none" strike="noStrike">
                          <a:solidFill>
                            <a:srgbClr val="000000"/>
                          </a:solidFill>
                          <a:effectLst/>
                        </a:rPr>
                        <a:t>16’732.11</a:t>
                      </a:r>
                      <a:endParaRPr lang="en-CH" sz="2100" b="0" i="0" u="none" strike="noStrike">
                        <a:effectLst/>
                        <a:latin typeface="Arial" panose="020B0604020202020204" pitchFamily="34" charset="0"/>
                      </a:endParaRPr>
                    </a:p>
                  </a:txBody>
                  <a:tcPr marL="11354" marR="11354" marT="11354" marB="0" anchor="ctr"/>
                </a:tc>
                <a:extLst>
                  <a:ext uri="{0D108BD9-81ED-4DB2-BD59-A6C34878D82A}">
                    <a16:rowId xmlns:a16="http://schemas.microsoft.com/office/drawing/2014/main" val="509462452"/>
                  </a:ext>
                </a:extLst>
              </a:tr>
              <a:tr h="183600">
                <a:tc>
                  <a:txBody>
                    <a:bodyPr/>
                    <a:lstStyle/>
                    <a:p>
                      <a:pPr algn="l" fontAlgn="ctr">
                        <a:buNone/>
                      </a:pPr>
                      <a:r>
                        <a:rPr lang="en-US" sz="1200" b="0" u="none" strike="noStrike">
                          <a:solidFill>
                            <a:srgbClr val="000000"/>
                          </a:solidFill>
                          <a:effectLst/>
                        </a:rPr>
                        <a:t>Spendenmailing 2 HJ</a:t>
                      </a:r>
                      <a:endParaRPr lang="en-CH" sz="2100" b="0" i="0" u="none" strike="noStrike">
                        <a:effectLst/>
                        <a:latin typeface="Arial" panose="020B0604020202020204" pitchFamily="34" charset="0"/>
                      </a:endParaRPr>
                    </a:p>
                  </a:txBody>
                  <a:tcPr marL="11354" marR="11354" marT="11354" marB="0" anchor="ctr"/>
                </a:tc>
                <a:tc>
                  <a:txBody>
                    <a:bodyPr/>
                    <a:lstStyle/>
                    <a:p>
                      <a:pPr algn="r" fontAlgn="ctr">
                        <a:buNone/>
                      </a:pPr>
                      <a:r>
                        <a:rPr lang="en-CH" sz="1200" b="0" u="none" strike="noStrike">
                          <a:solidFill>
                            <a:srgbClr val="000000"/>
                          </a:solidFill>
                          <a:effectLst/>
                        </a:rPr>
                        <a:t>8’201.00</a:t>
                      </a:r>
                      <a:endParaRPr lang="en-CH" sz="2100" b="0" i="0" u="none" strike="noStrike">
                        <a:effectLst/>
                        <a:latin typeface="Arial" panose="020B0604020202020204" pitchFamily="34" charset="0"/>
                      </a:endParaRPr>
                    </a:p>
                  </a:txBody>
                  <a:tcPr marL="11354" marR="11354" marT="11354" marB="0" anchor="ctr"/>
                </a:tc>
                <a:tc>
                  <a:txBody>
                    <a:bodyPr/>
                    <a:lstStyle/>
                    <a:p>
                      <a:pPr algn="r" fontAlgn="ctr">
                        <a:buNone/>
                      </a:pPr>
                      <a:r>
                        <a:rPr lang="en-CH" sz="1200" b="0" u="none" strike="noStrike">
                          <a:solidFill>
                            <a:srgbClr val="000000"/>
                          </a:solidFill>
                          <a:effectLst/>
                        </a:rPr>
                        <a:t>11’362.00</a:t>
                      </a:r>
                      <a:endParaRPr lang="en-CH" sz="2100" b="0" i="0" u="none" strike="noStrike">
                        <a:effectLst/>
                        <a:latin typeface="Arial" panose="020B0604020202020204" pitchFamily="34" charset="0"/>
                      </a:endParaRPr>
                    </a:p>
                  </a:txBody>
                  <a:tcPr marL="11354" marR="11354" marT="11354" marB="0" anchor="ctr"/>
                </a:tc>
                <a:extLst>
                  <a:ext uri="{0D108BD9-81ED-4DB2-BD59-A6C34878D82A}">
                    <a16:rowId xmlns:a16="http://schemas.microsoft.com/office/drawing/2014/main" val="2556143572"/>
                  </a:ext>
                </a:extLst>
              </a:tr>
              <a:tr h="183600">
                <a:tc>
                  <a:txBody>
                    <a:bodyPr/>
                    <a:lstStyle/>
                    <a:p>
                      <a:pPr algn="l" fontAlgn="ctr">
                        <a:buNone/>
                      </a:pPr>
                      <a:r>
                        <a:rPr lang="en-CH" sz="1200" b="0" u="none" strike="noStrike">
                          <a:solidFill>
                            <a:srgbClr val="000000"/>
                          </a:solidFill>
                          <a:effectLst/>
                        </a:rPr>
                        <a:t> </a:t>
                      </a:r>
                      <a:endParaRPr lang="en-CH" sz="2100" b="0" i="0" u="none" strike="noStrike">
                        <a:effectLst/>
                        <a:latin typeface="Arial" panose="020B0604020202020204" pitchFamily="34" charset="0"/>
                      </a:endParaRPr>
                    </a:p>
                  </a:txBody>
                  <a:tcPr marL="11354" marR="11354" marT="11354" marB="0" anchor="ctr"/>
                </a:tc>
                <a:tc>
                  <a:txBody>
                    <a:bodyPr/>
                    <a:lstStyle/>
                    <a:p>
                      <a:pPr algn="l" fontAlgn="ctr">
                        <a:buNone/>
                      </a:pPr>
                      <a:r>
                        <a:rPr lang="en-CH" sz="1200" b="0" u="none" strike="noStrike" dirty="0">
                          <a:solidFill>
                            <a:srgbClr val="000000"/>
                          </a:solidFill>
                          <a:effectLst/>
                        </a:rPr>
                        <a:t> </a:t>
                      </a:r>
                      <a:endParaRPr lang="en-CH" sz="2100" b="0" i="0" u="none" strike="noStrike" dirty="0">
                        <a:effectLst/>
                        <a:latin typeface="Arial" panose="020B0604020202020204" pitchFamily="34" charset="0"/>
                      </a:endParaRPr>
                    </a:p>
                  </a:txBody>
                  <a:tcPr marL="11354" marR="11354" marT="11354" marB="0" anchor="ctr"/>
                </a:tc>
                <a:tc>
                  <a:txBody>
                    <a:bodyPr/>
                    <a:lstStyle/>
                    <a:p>
                      <a:pPr algn="l" fontAlgn="ctr">
                        <a:buNone/>
                      </a:pPr>
                      <a:r>
                        <a:rPr lang="en-CH" sz="1200" b="0" u="none" strike="noStrike">
                          <a:solidFill>
                            <a:srgbClr val="000000"/>
                          </a:solidFill>
                          <a:effectLst/>
                        </a:rPr>
                        <a:t> </a:t>
                      </a:r>
                      <a:endParaRPr lang="en-CH" sz="2100" b="0" i="0" u="none" strike="noStrike">
                        <a:effectLst/>
                        <a:latin typeface="Arial" panose="020B0604020202020204" pitchFamily="34" charset="0"/>
                      </a:endParaRPr>
                    </a:p>
                  </a:txBody>
                  <a:tcPr marL="11354" marR="11354" marT="11354" marB="0" anchor="ctr"/>
                </a:tc>
                <a:extLst>
                  <a:ext uri="{0D108BD9-81ED-4DB2-BD59-A6C34878D82A}">
                    <a16:rowId xmlns:a16="http://schemas.microsoft.com/office/drawing/2014/main" val="1869613339"/>
                  </a:ext>
                </a:extLst>
              </a:tr>
              <a:tr h="183600">
                <a:tc>
                  <a:txBody>
                    <a:bodyPr/>
                    <a:lstStyle/>
                    <a:p>
                      <a:pPr algn="l" fontAlgn="ctr">
                        <a:buNone/>
                      </a:pPr>
                      <a:r>
                        <a:rPr lang="en-US" sz="1200" b="0" u="none" strike="noStrike">
                          <a:solidFill>
                            <a:srgbClr val="000000"/>
                          </a:solidFill>
                          <a:effectLst/>
                        </a:rPr>
                        <a:t>Ertrag Finanzanlagen</a:t>
                      </a:r>
                      <a:endParaRPr lang="en-CH" sz="2100" b="0" i="0" u="none" strike="noStrike">
                        <a:effectLst/>
                        <a:latin typeface="Arial" panose="020B0604020202020204" pitchFamily="34" charset="0"/>
                      </a:endParaRPr>
                    </a:p>
                  </a:txBody>
                  <a:tcPr marL="11354" marR="11354" marT="11354" marB="0" anchor="ctr"/>
                </a:tc>
                <a:tc>
                  <a:txBody>
                    <a:bodyPr/>
                    <a:lstStyle/>
                    <a:p>
                      <a:pPr algn="r" fontAlgn="ctr">
                        <a:buNone/>
                      </a:pPr>
                      <a:r>
                        <a:rPr lang="en-CH" sz="1200" b="0" u="none" strike="noStrike">
                          <a:solidFill>
                            <a:srgbClr val="000000"/>
                          </a:solidFill>
                          <a:effectLst/>
                        </a:rPr>
                        <a:t>39.65</a:t>
                      </a:r>
                      <a:endParaRPr lang="en-CH" sz="2100" b="0" i="0" u="none" strike="noStrike">
                        <a:effectLst/>
                        <a:latin typeface="Arial" panose="020B0604020202020204" pitchFamily="34" charset="0"/>
                      </a:endParaRPr>
                    </a:p>
                  </a:txBody>
                  <a:tcPr marL="11354" marR="11354" marT="11354" marB="0" anchor="ctr"/>
                </a:tc>
                <a:tc>
                  <a:txBody>
                    <a:bodyPr/>
                    <a:lstStyle/>
                    <a:p>
                      <a:pPr algn="r" fontAlgn="ctr">
                        <a:buNone/>
                      </a:pPr>
                      <a:r>
                        <a:rPr lang="en-CH" sz="1200" b="0" u="none" strike="noStrike">
                          <a:solidFill>
                            <a:srgbClr val="000000"/>
                          </a:solidFill>
                          <a:effectLst/>
                        </a:rPr>
                        <a:t>93.00</a:t>
                      </a:r>
                      <a:endParaRPr lang="en-CH" sz="2100" b="0" i="0" u="none" strike="noStrike">
                        <a:effectLst/>
                        <a:latin typeface="Arial" panose="020B0604020202020204" pitchFamily="34" charset="0"/>
                      </a:endParaRPr>
                    </a:p>
                  </a:txBody>
                  <a:tcPr marL="11354" marR="11354" marT="11354" marB="0" anchor="ctr"/>
                </a:tc>
                <a:extLst>
                  <a:ext uri="{0D108BD9-81ED-4DB2-BD59-A6C34878D82A}">
                    <a16:rowId xmlns:a16="http://schemas.microsoft.com/office/drawing/2014/main" val="490913144"/>
                  </a:ext>
                </a:extLst>
              </a:tr>
              <a:tr h="183600">
                <a:tc>
                  <a:txBody>
                    <a:bodyPr/>
                    <a:lstStyle/>
                    <a:p>
                      <a:pPr algn="l" fontAlgn="ctr">
                        <a:buNone/>
                      </a:pPr>
                      <a:r>
                        <a:rPr lang="en-US" sz="1200" b="0" u="none" strike="noStrike" dirty="0" err="1">
                          <a:solidFill>
                            <a:srgbClr val="000000"/>
                          </a:solidFill>
                          <a:effectLst/>
                        </a:rPr>
                        <a:t>Ertrag</a:t>
                      </a:r>
                      <a:r>
                        <a:rPr lang="en-US" sz="1200" b="0" u="none" strike="noStrike" dirty="0">
                          <a:solidFill>
                            <a:srgbClr val="000000"/>
                          </a:solidFill>
                          <a:effectLst/>
                        </a:rPr>
                        <a:t> </a:t>
                      </a:r>
                      <a:r>
                        <a:rPr lang="en-US" sz="1200" b="0" u="none" strike="noStrike" dirty="0" err="1">
                          <a:solidFill>
                            <a:srgbClr val="000000"/>
                          </a:solidFill>
                          <a:effectLst/>
                        </a:rPr>
                        <a:t>übrige</a:t>
                      </a:r>
                      <a:r>
                        <a:rPr lang="en-US" sz="1200" b="0" u="none" strike="noStrike" dirty="0">
                          <a:solidFill>
                            <a:srgbClr val="000000"/>
                          </a:solidFill>
                          <a:effectLst/>
                        </a:rPr>
                        <a:t> DL</a:t>
                      </a:r>
                      <a:endParaRPr lang="en-CH" sz="2100" b="0" i="0" u="none" strike="noStrike" dirty="0">
                        <a:effectLst/>
                        <a:latin typeface="Arial" panose="020B0604020202020204" pitchFamily="34" charset="0"/>
                      </a:endParaRPr>
                    </a:p>
                  </a:txBody>
                  <a:tcPr marL="11354" marR="11354" marT="11354" marB="0" anchor="ctr"/>
                </a:tc>
                <a:tc>
                  <a:txBody>
                    <a:bodyPr/>
                    <a:lstStyle/>
                    <a:p>
                      <a:pPr algn="r" fontAlgn="ctr">
                        <a:buNone/>
                      </a:pPr>
                      <a:r>
                        <a:rPr lang="en-CH" sz="1200" b="0" u="none" strike="noStrike">
                          <a:solidFill>
                            <a:srgbClr val="000000"/>
                          </a:solidFill>
                          <a:effectLst/>
                        </a:rPr>
                        <a:t>0.00</a:t>
                      </a:r>
                      <a:endParaRPr lang="en-CH" sz="2100" b="0" i="0" u="none" strike="noStrike">
                        <a:effectLst/>
                        <a:latin typeface="Arial" panose="020B0604020202020204" pitchFamily="34" charset="0"/>
                      </a:endParaRPr>
                    </a:p>
                  </a:txBody>
                  <a:tcPr marL="11354" marR="11354" marT="11354" marB="0" anchor="ctr"/>
                </a:tc>
                <a:tc>
                  <a:txBody>
                    <a:bodyPr/>
                    <a:lstStyle/>
                    <a:p>
                      <a:pPr algn="r" fontAlgn="ctr">
                        <a:buNone/>
                      </a:pPr>
                      <a:r>
                        <a:rPr lang="en-CH" sz="1200" b="0" u="none" strike="noStrike">
                          <a:solidFill>
                            <a:srgbClr val="000000"/>
                          </a:solidFill>
                          <a:effectLst/>
                        </a:rPr>
                        <a:t>560.00</a:t>
                      </a:r>
                      <a:endParaRPr lang="en-CH" sz="2100" b="0" i="0" u="none" strike="noStrike">
                        <a:effectLst/>
                        <a:latin typeface="Arial" panose="020B0604020202020204" pitchFamily="34" charset="0"/>
                      </a:endParaRPr>
                    </a:p>
                  </a:txBody>
                  <a:tcPr marL="11354" marR="11354" marT="11354" marB="0" anchor="ctr"/>
                </a:tc>
                <a:extLst>
                  <a:ext uri="{0D108BD9-81ED-4DB2-BD59-A6C34878D82A}">
                    <a16:rowId xmlns:a16="http://schemas.microsoft.com/office/drawing/2014/main" val="2760328531"/>
                  </a:ext>
                </a:extLst>
              </a:tr>
              <a:tr h="183600">
                <a:tc>
                  <a:txBody>
                    <a:bodyPr/>
                    <a:lstStyle/>
                    <a:p>
                      <a:pPr algn="l" fontAlgn="ctr">
                        <a:buNone/>
                      </a:pPr>
                      <a:r>
                        <a:rPr lang="en-US" sz="1200" b="0" u="none" strike="noStrike">
                          <a:solidFill>
                            <a:srgbClr val="000000"/>
                          </a:solidFill>
                          <a:effectLst/>
                        </a:rPr>
                        <a:t>Ertrag Umweltbildung/Schulung</a:t>
                      </a:r>
                      <a:endParaRPr lang="en-CH" sz="2100" b="0" i="0" u="none" strike="noStrike">
                        <a:effectLst/>
                        <a:latin typeface="Arial" panose="020B0604020202020204" pitchFamily="34" charset="0"/>
                      </a:endParaRPr>
                    </a:p>
                  </a:txBody>
                  <a:tcPr marL="11354" marR="11354" marT="11354" marB="0" anchor="ctr"/>
                </a:tc>
                <a:tc>
                  <a:txBody>
                    <a:bodyPr/>
                    <a:lstStyle/>
                    <a:p>
                      <a:pPr algn="r" fontAlgn="ctr">
                        <a:buNone/>
                      </a:pPr>
                      <a:r>
                        <a:rPr lang="en-CH" sz="1200" b="0" u="none" strike="noStrike">
                          <a:solidFill>
                            <a:srgbClr val="000000"/>
                          </a:solidFill>
                          <a:effectLst/>
                        </a:rPr>
                        <a:t>0.00</a:t>
                      </a:r>
                      <a:endParaRPr lang="en-CH" sz="2100" b="0" i="0" u="none" strike="noStrike">
                        <a:effectLst/>
                        <a:latin typeface="Arial" panose="020B0604020202020204" pitchFamily="34" charset="0"/>
                      </a:endParaRPr>
                    </a:p>
                  </a:txBody>
                  <a:tcPr marL="11354" marR="11354" marT="11354" marB="0" anchor="ctr"/>
                </a:tc>
                <a:tc>
                  <a:txBody>
                    <a:bodyPr/>
                    <a:lstStyle/>
                    <a:p>
                      <a:pPr algn="r" fontAlgn="ctr">
                        <a:buNone/>
                      </a:pPr>
                      <a:r>
                        <a:rPr lang="en-CH" sz="1200" b="0" u="none" strike="noStrike">
                          <a:solidFill>
                            <a:srgbClr val="000000"/>
                          </a:solidFill>
                          <a:effectLst/>
                        </a:rPr>
                        <a:t>53.90</a:t>
                      </a:r>
                      <a:endParaRPr lang="en-CH" sz="2100" b="0" i="0" u="none" strike="noStrike">
                        <a:effectLst/>
                        <a:latin typeface="Arial" panose="020B0604020202020204" pitchFamily="34" charset="0"/>
                      </a:endParaRPr>
                    </a:p>
                  </a:txBody>
                  <a:tcPr marL="11354" marR="11354" marT="11354" marB="0" anchor="ctr"/>
                </a:tc>
                <a:extLst>
                  <a:ext uri="{0D108BD9-81ED-4DB2-BD59-A6C34878D82A}">
                    <a16:rowId xmlns:a16="http://schemas.microsoft.com/office/drawing/2014/main" val="211450660"/>
                  </a:ext>
                </a:extLst>
              </a:tr>
              <a:tr h="183600">
                <a:tc>
                  <a:txBody>
                    <a:bodyPr/>
                    <a:lstStyle/>
                    <a:p>
                      <a:pPr algn="l" fontAlgn="ctr">
                        <a:buNone/>
                      </a:pPr>
                      <a:r>
                        <a:rPr lang="en-US" sz="1200" b="0" u="none" strike="noStrike">
                          <a:solidFill>
                            <a:srgbClr val="000000"/>
                          </a:solidFill>
                          <a:effectLst/>
                        </a:rPr>
                        <a:t>Übriger Ertrag</a:t>
                      </a:r>
                      <a:endParaRPr lang="en-CH" sz="2100" b="0" i="0" u="none" strike="noStrike">
                        <a:effectLst/>
                        <a:latin typeface="Arial" panose="020B0604020202020204" pitchFamily="34" charset="0"/>
                      </a:endParaRPr>
                    </a:p>
                  </a:txBody>
                  <a:tcPr marL="11354" marR="11354" marT="11354" marB="0" anchor="ctr"/>
                </a:tc>
                <a:tc>
                  <a:txBody>
                    <a:bodyPr/>
                    <a:lstStyle/>
                    <a:p>
                      <a:pPr algn="r" fontAlgn="ctr">
                        <a:buNone/>
                      </a:pPr>
                      <a:r>
                        <a:rPr lang="en-CH" sz="1200" b="0" u="none" strike="noStrike">
                          <a:solidFill>
                            <a:srgbClr val="000000"/>
                          </a:solidFill>
                          <a:effectLst/>
                        </a:rPr>
                        <a:t>170.00</a:t>
                      </a:r>
                      <a:endParaRPr lang="en-CH" sz="2100" b="0" i="0" u="none" strike="noStrike">
                        <a:effectLst/>
                        <a:latin typeface="Arial" panose="020B0604020202020204" pitchFamily="34" charset="0"/>
                      </a:endParaRPr>
                    </a:p>
                  </a:txBody>
                  <a:tcPr marL="11354" marR="11354" marT="11354" marB="0" anchor="ctr"/>
                </a:tc>
                <a:tc>
                  <a:txBody>
                    <a:bodyPr/>
                    <a:lstStyle/>
                    <a:p>
                      <a:pPr algn="r" fontAlgn="ctr">
                        <a:buNone/>
                      </a:pPr>
                      <a:r>
                        <a:rPr lang="en-CH" sz="1200" b="0" u="none" strike="noStrike">
                          <a:solidFill>
                            <a:srgbClr val="000000"/>
                          </a:solidFill>
                          <a:effectLst/>
                        </a:rPr>
                        <a:t>575.00</a:t>
                      </a:r>
                      <a:endParaRPr lang="en-CH" sz="2100" b="0" i="0" u="none" strike="noStrike">
                        <a:effectLst/>
                        <a:latin typeface="Arial" panose="020B0604020202020204" pitchFamily="34" charset="0"/>
                      </a:endParaRPr>
                    </a:p>
                  </a:txBody>
                  <a:tcPr marL="11354" marR="11354" marT="11354" marB="0" anchor="ctr"/>
                </a:tc>
                <a:extLst>
                  <a:ext uri="{0D108BD9-81ED-4DB2-BD59-A6C34878D82A}">
                    <a16:rowId xmlns:a16="http://schemas.microsoft.com/office/drawing/2014/main" val="2438856693"/>
                  </a:ext>
                </a:extLst>
              </a:tr>
              <a:tr h="183600">
                <a:tc>
                  <a:txBody>
                    <a:bodyPr/>
                    <a:lstStyle/>
                    <a:p>
                      <a:pPr algn="l" fontAlgn="ctr">
                        <a:buNone/>
                      </a:pPr>
                      <a:r>
                        <a:rPr lang="en-CH" sz="1200" b="0" u="none" strike="noStrike">
                          <a:solidFill>
                            <a:srgbClr val="000000"/>
                          </a:solidFill>
                          <a:effectLst/>
                        </a:rPr>
                        <a:t> </a:t>
                      </a:r>
                      <a:endParaRPr lang="en-CH" sz="2100" b="0" i="0" u="none" strike="noStrike">
                        <a:effectLst/>
                        <a:latin typeface="Arial" panose="020B0604020202020204" pitchFamily="34" charset="0"/>
                      </a:endParaRPr>
                    </a:p>
                  </a:txBody>
                  <a:tcPr marL="11354" marR="11354" marT="11354" marB="0" anchor="ctr"/>
                </a:tc>
                <a:tc>
                  <a:txBody>
                    <a:bodyPr/>
                    <a:lstStyle/>
                    <a:p>
                      <a:pPr algn="l" fontAlgn="ctr">
                        <a:buNone/>
                      </a:pPr>
                      <a:r>
                        <a:rPr lang="en-CH" sz="1200" b="0" u="none" strike="noStrike">
                          <a:solidFill>
                            <a:srgbClr val="000000"/>
                          </a:solidFill>
                          <a:effectLst/>
                        </a:rPr>
                        <a:t> </a:t>
                      </a:r>
                      <a:endParaRPr lang="en-CH" sz="2100" b="0" i="0" u="none" strike="noStrike">
                        <a:effectLst/>
                        <a:latin typeface="Arial" panose="020B0604020202020204" pitchFamily="34" charset="0"/>
                      </a:endParaRPr>
                    </a:p>
                  </a:txBody>
                  <a:tcPr marL="11354" marR="11354" marT="11354" marB="0" anchor="ctr"/>
                </a:tc>
                <a:tc>
                  <a:txBody>
                    <a:bodyPr/>
                    <a:lstStyle/>
                    <a:p>
                      <a:pPr algn="l" fontAlgn="ctr">
                        <a:buNone/>
                      </a:pPr>
                      <a:r>
                        <a:rPr lang="en-CH" sz="1200" b="0" u="none" strike="noStrike">
                          <a:solidFill>
                            <a:srgbClr val="000000"/>
                          </a:solidFill>
                          <a:effectLst/>
                        </a:rPr>
                        <a:t> </a:t>
                      </a:r>
                      <a:endParaRPr lang="en-CH" sz="2100" b="0" i="0" u="none" strike="noStrike">
                        <a:effectLst/>
                        <a:latin typeface="Arial" panose="020B0604020202020204" pitchFamily="34" charset="0"/>
                      </a:endParaRPr>
                    </a:p>
                  </a:txBody>
                  <a:tcPr marL="11354" marR="11354" marT="11354" marB="0" anchor="ctr"/>
                </a:tc>
                <a:extLst>
                  <a:ext uri="{0D108BD9-81ED-4DB2-BD59-A6C34878D82A}">
                    <a16:rowId xmlns:a16="http://schemas.microsoft.com/office/drawing/2014/main" val="3491516236"/>
                  </a:ext>
                </a:extLst>
              </a:tr>
              <a:tr h="183600">
                <a:tc>
                  <a:txBody>
                    <a:bodyPr/>
                    <a:lstStyle/>
                    <a:p>
                      <a:pPr algn="l" fontAlgn="b">
                        <a:buNone/>
                      </a:pPr>
                      <a:r>
                        <a:rPr lang="en-US" sz="1200" b="1" u="none" strike="noStrike">
                          <a:solidFill>
                            <a:srgbClr val="000000"/>
                          </a:solidFill>
                          <a:effectLst/>
                        </a:rPr>
                        <a:t>Ertrag Total</a:t>
                      </a:r>
                      <a:endParaRPr lang="en-CH" sz="2100" b="0" i="0" u="none" strike="noStrike">
                        <a:effectLst/>
                        <a:latin typeface="Arial" panose="020B0604020202020204" pitchFamily="34" charset="0"/>
                      </a:endParaRPr>
                    </a:p>
                  </a:txBody>
                  <a:tcPr marL="11354" marR="11354" marT="11354" marB="0" anchor="b"/>
                </a:tc>
                <a:tc>
                  <a:txBody>
                    <a:bodyPr/>
                    <a:lstStyle/>
                    <a:p>
                      <a:pPr algn="r" fontAlgn="b">
                        <a:buNone/>
                      </a:pPr>
                      <a:r>
                        <a:rPr lang="en-CH" sz="1200" b="1" u="none" strike="noStrike" dirty="0">
                          <a:solidFill>
                            <a:srgbClr val="000000"/>
                          </a:solidFill>
                          <a:effectLst/>
                        </a:rPr>
                        <a:t>68’128.83</a:t>
                      </a:r>
                      <a:endParaRPr lang="en-CH" sz="2100" b="0" i="0" u="none" strike="noStrike" dirty="0">
                        <a:effectLst/>
                        <a:latin typeface="Arial" panose="020B0604020202020204" pitchFamily="34" charset="0"/>
                      </a:endParaRPr>
                    </a:p>
                  </a:txBody>
                  <a:tcPr marL="11354" marR="11354" marT="11354" marB="0" anchor="b"/>
                </a:tc>
                <a:tc>
                  <a:txBody>
                    <a:bodyPr/>
                    <a:lstStyle/>
                    <a:p>
                      <a:pPr algn="r" fontAlgn="b">
                        <a:buNone/>
                      </a:pPr>
                      <a:r>
                        <a:rPr lang="en-CH" sz="1200" b="1" u="none" strike="noStrike" dirty="0">
                          <a:solidFill>
                            <a:srgbClr val="000000"/>
                          </a:solidFill>
                          <a:effectLst/>
                        </a:rPr>
                        <a:t>81’967.01</a:t>
                      </a:r>
                      <a:endParaRPr lang="en-CH" sz="2100" b="0" i="0" u="none" strike="noStrike" dirty="0">
                        <a:effectLst/>
                        <a:latin typeface="Arial" panose="020B0604020202020204" pitchFamily="34" charset="0"/>
                      </a:endParaRPr>
                    </a:p>
                  </a:txBody>
                  <a:tcPr marL="11354" marR="11354" marT="11354" marB="0" anchor="b"/>
                </a:tc>
                <a:extLst>
                  <a:ext uri="{0D108BD9-81ED-4DB2-BD59-A6C34878D82A}">
                    <a16:rowId xmlns:a16="http://schemas.microsoft.com/office/drawing/2014/main" val="473991524"/>
                  </a:ext>
                </a:extLst>
              </a:tr>
            </a:tbl>
          </a:graphicData>
        </a:graphic>
      </p:graphicFrame>
    </p:spTree>
    <p:extLst>
      <p:ext uri="{BB962C8B-B14F-4D97-AF65-F5344CB8AC3E}">
        <p14:creationId xmlns:p14="http://schemas.microsoft.com/office/powerpoint/2010/main" val="3339533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536E5-4087-5B8C-A586-6BDC3319F43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A4354E-F9FD-B9CD-7445-DB5238FF377C}"/>
              </a:ext>
            </a:extLst>
          </p:cNvPr>
          <p:cNvSpPr>
            <a:spLocks noGrp="1"/>
          </p:cNvSpPr>
          <p:nvPr>
            <p:ph type="sldNum" sz="quarter" idx="12"/>
          </p:nvPr>
        </p:nvSpPr>
        <p:spPr>
          <a:xfrm>
            <a:off x="11423921" y="6267450"/>
            <a:ext cx="541067" cy="365125"/>
          </a:xfrm>
        </p:spPr>
        <p:txBody>
          <a:bodyPr anchor="ctr">
            <a:normAutofit/>
          </a:bodyPr>
          <a:lstStyle/>
          <a:p>
            <a:pPr>
              <a:spcAft>
                <a:spcPts val="600"/>
              </a:spcAft>
            </a:pPr>
            <a:fld id="{96F7679E-DE04-904C-B326-A7ED40143975}" type="slidenum">
              <a:rPr lang="en-GB" smtClean="0"/>
              <a:pPr>
                <a:spcAft>
                  <a:spcPts val="600"/>
                </a:spcAft>
              </a:pPr>
              <a:t>12</a:t>
            </a:fld>
            <a:endParaRPr lang="en-GB"/>
          </a:p>
        </p:txBody>
      </p:sp>
      <p:pic>
        <p:nvPicPr>
          <p:cNvPr id="4" name="Picture 3">
            <a:extLst>
              <a:ext uri="{FF2B5EF4-FFF2-40B4-BE49-F238E27FC236}">
                <a16:creationId xmlns:a16="http://schemas.microsoft.com/office/drawing/2014/main" id="{3F61919C-2CA6-95EE-9E50-B39F997C3EE4}"/>
              </a:ext>
            </a:extLst>
          </p:cNvPr>
          <p:cNvPicPr>
            <a:picLocks noChangeAspect="1"/>
          </p:cNvPicPr>
          <p:nvPr/>
        </p:nvPicPr>
        <p:blipFill>
          <a:blip r:embed="rId3"/>
          <a:stretch>
            <a:fillRect/>
          </a:stretch>
        </p:blipFill>
        <p:spPr>
          <a:xfrm>
            <a:off x="696786" y="1231900"/>
            <a:ext cx="3982996" cy="5400675"/>
          </a:xfrm>
          <a:prstGeom prst="rect">
            <a:avLst/>
          </a:prstGeom>
          <a:noFill/>
        </p:spPr>
      </p:pic>
      <p:sp>
        <p:nvSpPr>
          <p:cNvPr id="6" name="Title 5">
            <a:extLst>
              <a:ext uri="{FF2B5EF4-FFF2-40B4-BE49-F238E27FC236}">
                <a16:creationId xmlns:a16="http://schemas.microsoft.com/office/drawing/2014/main" id="{E41DFA0C-8138-EC00-1C2C-387303B1E998}"/>
              </a:ext>
            </a:extLst>
          </p:cNvPr>
          <p:cNvSpPr>
            <a:spLocks noGrp="1"/>
          </p:cNvSpPr>
          <p:nvPr>
            <p:ph type="title"/>
          </p:nvPr>
        </p:nvSpPr>
        <p:spPr>
          <a:xfrm>
            <a:off x="232782" y="225425"/>
            <a:ext cx="11052447" cy="755651"/>
          </a:xfrm>
        </p:spPr>
        <p:txBody>
          <a:bodyPr anchor="ctr">
            <a:normAutofit/>
          </a:bodyPr>
          <a:lstStyle/>
          <a:p>
            <a:r>
              <a:rPr lang="en-GB" dirty="0"/>
              <a:t>Revision 2025</a:t>
            </a:r>
          </a:p>
        </p:txBody>
      </p:sp>
      <p:sp>
        <p:nvSpPr>
          <p:cNvPr id="7" name="Text Placeholder 6">
            <a:extLst>
              <a:ext uri="{FF2B5EF4-FFF2-40B4-BE49-F238E27FC236}">
                <a16:creationId xmlns:a16="http://schemas.microsoft.com/office/drawing/2014/main" id="{ED9AA31A-CBE2-5C03-C592-80942C7AF08D}"/>
              </a:ext>
            </a:extLst>
          </p:cNvPr>
          <p:cNvSpPr>
            <a:spLocks noGrp="1"/>
          </p:cNvSpPr>
          <p:nvPr>
            <p:ph sz="half" idx="15"/>
          </p:nvPr>
        </p:nvSpPr>
        <p:spPr>
          <a:xfrm>
            <a:off x="6237111" y="1633953"/>
            <a:ext cx="5647197" cy="4254948"/>
          </a:xfrm>
        </p:spPr>
        <p:txBody>
          <a:bodyPr>
            <a:normAutofit/>
          </a:bodyPr>
          <a:lstStyle/>
          <a:p>
            <a:r>
              <a:rPr lang="en-GB" dirty="0"/>
              <a:t>Revision </a:t>
            </a:r>
            <a:r>
              <a:rPr lang="en-GB" dirty="0" err="1"/>
              <a:t>erfolgte</a:t>
            </a:r>
            <a:r>
              <a:rPr lang="en-GB" dirty="0"/>
              <a:t> am 14. März 2026</a:t>
            </a:r>
          </a:p>
          <a:p>
            <a:r>
              <a:rPr lang="en-GB" dirty="0" err="1"/>
              <a:t>durch</a:t>
            </a:r>
            <a:r>
              <a:rPr lang="en-GB" dirty="0"/>
              <a:t>:</a:t>
            </a:r>
          </a:p>
          <a:p>
            <a:pPr marL="342900" indent="-342900">
              <a:buFont typeface="Arial" panose="020B0604020202020204" pitchFamily="34" charset="0"/>
              <a:buChar char="•"/>
            </a:pPr>
            <a:r>
              <a:rPr lang="en-GB" dirty="0"/>
              <a:t>Reto </a:t>
            </a:r>
            <a:r>
              <a:rPr lang="en-GB" dirty="0" err="1"/>
              <a:t>Clavadetscher</a:t>
            </a:r>
            <a:endParaRPr lang="en-GB" dirty="0"/>
          </a:p>
          <a:p>
            <a:pPr marL="342900" indent="-342900">
              <a:buFont typeface="Arial" panose="020B0604020202020204" pitchFamily="34" charset="0"/>
              <a:buChar char="•"/>
            </a:pPr>
            <a:r>
              <a:rPr lang="en-GB" dirty="0"/>
              <a:t>Ruedi Bruder</a:t>
            </a:r>
          </a:p>
          <a:p>
            <a:endParaRPr lang="en-GB" dirty="0"/>
          </a:p>
          <a:p>
            <a:r>
              <a:rPr lang="en-GB" dirty="0" err="1"/>
              <a:t>Herzlichen</a:t>
            </a:r>
            <a:r>
              <a:rPr lang="en-GB" dirty="0"/>
              <a:t> Dank!</a:t>
            </a:r>
          </a:p>
          <a:p>
            <a:endParaRPr lang="en-GB" dirty="0"/>
          </a:p>
          <a:p>
            <a:r>
              <a:rPr lang="en-GB" b="1" dirty="0" err="1"/>
              <a:t>Abstimmung</a:t>
            </a:r>
            <a:r>
              <a:rPr lang="en-GB" b="1" dirty="0"/>
              <a:t>:</a:t>
            </a:r>
          </a:p>
          <a:p>
            <a:r>
              <a:rPr lang="en-GB" dirty="0" err="1"/>
              <a:t>Décharge</a:t>
            </a:r>
            <a:r>
              <a:rPr lang="en-GB" dirty="0"/>
              <a:t> an </a:t>
            </a:r>
            <a:r>
              <a:rPr lang="en-GB" dirty="0" err="1"/>
              <a:t>Vorstand</a:t>
            </a:r>
            <a:r>
              <a:rPr lang="en-GB" dirty="0"/>
              <a:t> </a:t>
            </a:r>
            <a:r>
              <a:rPr lang="en-GB" dirty="0" err="1"/>
              <a:t>erteilen</a:t>
            </a:r>
            <a:r>
              <a:rPr lang="en-GB" dirty="0"/>
              <a:t>.</a:t>
            </a:r>
          </a:p>
        </p:txBody>
      </p:sp>
    </p:spTree>
    <p:extLst>
      <p:ext uri="{BB962C8B-B14F-4D97-AF65-F5344CB8AC3E}">
        <p14:creationId xmlns:p14="http://schemas.microsoft.com/office/powerpoint/2010/main" val="3502118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03C1BC6D-6BF4-EF46-A088-46B521D0E793}"/>
              </a:ext>
            </a:extLst>
          </p:cNvPr>
          <p:cNvPicPr>
            <a:picLocks noGrp="1" noChangeAspect="1"/>
          </p:cNvPicPr>
          <p:nvPr>
            <p:ph type="pic" sz="quarter" idx="12"/>
          </p:nvPr>
        </p:nvPicPr>
        <p:blipFill>
          <a:blip r:embed="rId2"/>
          <a:srcRect t="3160" b="3160"/>
          <a:stretch/>
        </p:blipFill>
        <p:spPr>
          <a:xfrm>
            <a:off x="227014" y="225426"/>
            <a:ext cx="11737975" cy="5867871"/>
          </a:xfrm>
        </p:spPr>
      </p:pic>
      <p:sp>
        <p:nvSpPr>
          <p:cNvPr id="3" name="Title 2">
            <a:extLst>
              <a:ext uri="{FF2B5EF4-FFF2-40B4-BE49-F238E27FC236}">
                <a16:creationId xmlns:a16="http://schemas.microsoft.com/office/drawing/2014/main" id="{D0716793-962D-5A4F-B2B6-11FEB8A8B9E3}"/>
              </a:ext>
            </a:extLst>
          </p:cNvPr>
          <p:cNvSpPr>
            <a:spLocks noGrp="1"/>
          </p:cNvSpPr>
          <p:nvPr>
            <p:ph type="title"/>
          </p:nvPr>
        </p:nvSpPr>
        <p:spPr>
          <a:xfrm>
            <a:off x="7535863" y="4168800"/>
            <a:ext cx="4656137" cy="772107"/>
          </a:xfrm>
        </p:spPr>
        <p:txBody>
          <a:bodyPr/>
          <a:lstStyle/>
          <a:p>
            <a:r>
              <a:rPr lang="en-GB"/>
              <a:t>Herzlichen Dank</a:t>
            </a:r>
          </a:p>
        </p:txBody>
      </p:sp>
      <p:sp>
        <p:nvSpPr>
          <p:cNvPr id="4" name="Subtitle 3">
            <a:extLst>
              <a:ext uri="{FF2B5EF4-FFF2-40B4-BE49-F238E27FC236}">
                <a16:creationId xmlns:a16="http://schemas.microsoft.com/office/drawing/2014/main" id="{D2C2DC49-A038-E04A-BCE8-AB1CD372557D}"/>
              </a:ext>
            </a:extLst>
          </p:cNvPr>
          <p:cNvSpPr>
            <a:spLocks noGrp="1"/>
          </p:cNvSpPr>
          <p:nvPr>
            <p:ph type="subTitle" idx="1"/>
          </p:nvPr>
        </p:nvSpPr>
        <p:spPr>
          <a:xfrm>
            <a:off x="7535863" y="4939200"/>
            <a:ext cx="4656137" cy="640514"/>
          </a:xfrm>
        </p:spPr>
        <p:txBody>
          <a:bodyPr/>
          <a:lstStyle/>
          <a:p>
            <a:r>
              <a:rPr lang="en-GB" dirty="0"/>
              <a:t>Marc-Andri Leuthold, Co-Präsident</a:t>
            </a:r>
          </a:p>
        </p:txBody>
      </p:sp>
      <p:sp>
        <p:nvSpPr>
          <p:cNvPr id="5" name="Footer Placeholder 4">
            <a:extLst>
              <a:ext uri="{FF2B5EF4-FFF2-40B4-BE49-F238E27FC236}">
                <a16:creationId xmlns:a16="http://schemas.microsoft.com/office/drawing/2014/main" id="{EC7EF93C-7F73-2A4C-9CF0-ABFA1CA005A1}"/>
              </a:ext>
            </a:extLst>
          </p:cNvPr>
          <p:cNvSpPr>
            <a:spLocks noGrp="1"/>
          </p:cNvSpPr>
          <p:nvPr>
            <p:ph type="ftr" sz="quarter" idx="13"/>
          </p:nvPr>
        </p:nvSpPr>
        <p:spPr/>
        <p:txBody>
          <a:bodyPr/>
          <a:lstStyle/>
          <a:p>
            <a:r>
              <a:rPr lang="en-GB"/>
              <a:t>WWF Switzerland</a:t>
            </a:r>
          </a:p>
        </p:txBody>
      </p:sp>
      <p:sp>
        <p:nvSpPr>
          <p:cNvPr id="6" name="Slide Number Placeholder 5">
            <a:extLst>
              <a:ext uri="{FF2B5EF4-FFF2-40B4-BE49-F238E27FC236}">
                <a16:creationId xmlns:a16="http://schemas.microsoft.com/office/drawing/2014/main" id="{8B9AB0CF-2D94-D140-9AE3-C2BF55FB613E}"/>
              </a:ext>
            </a:extLst>
          </p:cNvPr>
          <p:cNvSpPr>
            <a:spLocks noGrp="1"/>
          </p:cNvSpPr>
          <p:nvPr>
            <p:ph type="sldNum" sz="quarter" idx="14"/>
          </p:nvPr>
        </p:nvSpPr>
        <p:spPr/>
        <p:txBody>
          <a:bodyPr/>
          <a:lstStyle/>
          <a:p>
            <a:fld id="{01D4B372-C4E9-DB48-93BA-62F9C68D8B35}" type="slidenum">
              <a:rPr lang="en-GB" smtClean="0"/>
              <a:pPr/>
              <a:t>13</a:t>
            </a:fld>
            <a:endParaRPr lang="en-GB"/>
          </a:p>
        </p:txBody>
      </p:sp>
      <p:sp>
        <p:nvSpPr>
          <p:cNvPr id="7" name="Text Placeholder 6">
            <a:extLst>
              <a:ext uri="{FF2B5EF4-FFF2-40B4-BE49-F238E27FC236}">
                <a16:creationId xmlns:a16="http://schemas.microsoft.com/office/drawing/2014/main" id="{5FC74876-9D70-6E4C-8C49-D43B7A056480}"/>
              </a:ext>
            </a:extLst>
          </p:cNvPr>
          <p:cNvSpPr>
            <a:spLocks noGrp="1"/>
          </p:cNvSpPr>
          <p:nvPr>
            <p:ph type="body" sz="quarter" idx="17"/>
          </p:nvPr>
        </p:nvSpPr>
        <p:spPr>
          <a:xfrm>
            <a:off x="418212" y="5805264"/>
            <a:ext cx="1964770" cy="207609"/>
          </a:xfrm>
        </p:spPr>
        <p:txBody>
          <a:bodyPr/>
          <a:lstStyle/>
          <a:p>
            <a:r>
              <a:rPr lang="en-GB"/>
              <a:t>© </a:t>
            </a:r>
            <a:r>
              <a:rPr lang="de-CH"/>
              <a:t>naturepl.com / </a:t>
            </a:r>
            <a:r>
              <a:rPr lang="de-CH" err="1"/>
              <a:t>Anup</a:t>
            </a:r>
            <a:r>
              <a:rPr lang="de-CH"/>
              <a:t> Shah / WWF</a:t>
            </a:r>
            <a:endParaRPr lang="en-GB"/>
          </a:p>
        </p:txBody>
      </p:sp>
    </p:spTree>
    <p:extLst>
      <p:ext uri="{BB962C8B-B14F-4D97-AF65-F5344CB8AC3E}">
        <p14:creationId xmlns:p14="http://schemas.microsoft.com/office/powerpoint/2010/main" val="2734957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672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1B5369-2087-C8D7-771E-81A30FD54E65}"/>
              </a:ext>
            </a:extLst>
          </p:cNvPr>
          <p:cNvPicPr>
            <a:picLocks noChangeAspect="1"/>
          </p:cNvPicPr>
          <p:nvPr/>
        </p:nvPicPr>
        <p:blipFill>
          <a:blip r:embed="rId3"/>
          <a:stretch>
            <a:fillRect/>
          </a:stretch>
        </p:blipFill>
        <p:spPr>
          <a:xfrm>
            <a:off x="-283111" y="-1137122"/>
            <a:ext cx="10660163" cy="7995122"/>
          </a:xfrm>
          <a:prstGeom prst="rect">
            <a:avLst/>
          </a:prstGeom>
        </p:spPr>
      </p:pic>
      <p:sp>
        <p:nvSpPr>
          <p:cNvPr id="3" name="Title 2">
            <a:extLst>
              <a:ext uri="{FF2B5EF4-FFF2-40B4-BE49-F238E27FC236}">
                <a16:creationId xmlns:a16="http://schemas.microsoft.com/office/drawing/2014/main" id="{3F921AC5-8CEC-A84B-A6F7-F543AFB5F92F}"/>
              </a:ext>
            </a:extLst>
          </p:cNvPr>
          <p:cNvSpPr>
            <a:spLocks noGrp="1"/>
          </p:cNvSpPr>
          <p:nvPr>
            <p:ph type="title"/>
          </p:nvPr>
        </p:nvSpPr>
        <p:spPr>
          <a:xfrm>
            <a:off x="7489515" y="3858198"/>
            <a:ext cx="4691063" cy="633608"/>
          </a:xfrm>
        </p:spPr>
        <p:txBody>
          <a:bodyPr/>
          <a:lstStyle/>
          <a:p>
            <a:r>
              <a:rPr lang="de-CH" dirty="0"/>
              <a:t>Ablauf</a:t>
            </a:r>
            <a:endParaRPr lang="en-GB" dirty="0"/>
          </a:p>
        </p:txBody>
      </p:sp>
      <p:sp>
        <p:nvSpPr>
          <p:cNvPr id="4" name="Subtitle 3">
            <a:extLst>
              <a:ext uri="{FF2B5EF4-FFF2-40B4-BE49-F238E27FC236}">
                <a16:creationId xmlns:a16="http://schemas.microsoft.com/office/drawing/2014/main" id="{5E21552A-43BA-BF40-A79A-9E1A890B4416}"/>
              </a:ext>
            </a:extLst>
          </p:cNvPr>
          <p:cNvSpPr>
            <a:spLocks noGrp="1"/>
          </p:cNvSpPr>
          <p:nvPr>
            <p:ph type="subTitle" idx="1"/>
          </p:nvPr>
        </p:nvSpPr>
        <p:spPr>
          <a:xfrm>
            <a:off x="7500939" y="4394077"/>
            <a:ext cx="4691061" cy="2244848"/>
          </a:xfrm>
        </p:spPr>
        <p:txBody>
          <a:bodyPr/>
          <a:lstStyle/>
          <a:p>
            <a:r>
              <a:rPr lang="de-CH" dirty="0"/>
              <a:t>Vorstand und Geschäftsführung</a:t>
            </a:r>
          </a:p>
          <a:p>
            <a:r>
              <a:rPr lang="de-CH" dirty="0"/>
              <a:t>Ziele und Schwerpunkte</a:t>
            </a:r>
          </a:p>
          <a:p>
            <a:r>
              <a:rPr lang="de-CH" dirty="0"/>
              <a:t>Freiwilligenarbeit</a:t>
            </a:r>
          </a:p>
          <a:p>
            <a:r>
              <a:rPr lang="de-CH" dirty="0"/>
              <a:t>Gewässer, Landwirtschaft, Energie</a:t>
            </a:r>
          </a:p>
          <a:p>
            <a:r>
              <a:rPr lang="de-CH" dirty="0"/>
              <a:t>Rechnung und Revision</a:t>
            </a:r>
          </a:p>
          <a:p>
            <a:endParaRPr lang="de-CH" dirty="0"/>
          </a:p>
          <a:p>
            <a:endParaRPr lang="en-GB" dirty="0"/>
          </a:p>
        </p:txBody>
      </p:sp>
      <p:sp>
        <p:nvSpPr>
          <p:cNvPr id="6" name="Slide Number Placeholder 5">
            <a:extLst>
              <a:ext uri="{FF2B5EF4-FFF2-40B4-BE49-F238E27FC236}">
                <a16:creationId xmlns:a16="http://schemas.microsoft.com/office/drawing/2014/main" id="{47892BF8-53D6-6A4E-AE7D-732AA3FFBC16}"/>
              </a:ext>
            </a:extLst>
          </p:cNvPr>
          <p:cNvSpPr>
            <a:spLocks noGrp="1"/>
          </p:cNvSpPr>
          <p:nvPr>
            <p:ph type="sldNum" sz="quarter" idx="14"/>
          </p:nvPr>
        </p:nvSpPr>
        <p:spPr/>
        <p:txBody>
          <a:bodyPr/>
          <a:lstStyle/>
          <a:p>
            <a:fld id="{01D4B372-C4E9-DB48-93BA-62F9C68D8B35}" type="slidenum">
              <a:rPr lang="en-GB" smtClean="0"/>
              <a:pPr/>
              <a:t>2</a:t>
            </a:fld>
            <a:endParaRPr lang="en-GB"/>
          </a:p>
        </p:txBody>
      </p:sp>
      <p:sp>
        <p:nvSpPr>
          <p:cNvPr id="7" name="Text Placeholder 6">
            <a:extLst>
              <a:ext uri="{FF2B5EF4-FFF2-40B4-BE49-F238E27FC236}">
                <a16:creationId xmlns:a16="http://schemas.microsoft.com/office/drawing/2014/main" id="{CFAD4E72-049E-7242-98F5-A1FD8F03093B}"/>
              </a:ext>
            </a:extLst>
          </p:cNvPr>
          <p:cNvSpPr>
            <a:spLocks noGrp="1"/>
          </p:cNvSpPr>
          <p:nvPr>
            <p:ph type="body" sz="quarter" idx="17"/>
          </p:nvPr>
        </p:nvSpPr>
        <p:spPr>
          <a:xfrm>
            <a:off x="-283111" y="5955871"/>
            <a:ext cx="1803526" cy="216024"/>
          </a:xfrm>
        </p:spPr>
        <p:txBody>
          <a:bodyPr/>
          <a:lstStyle/>
          <a:p>
            <a:r>
              <a:rPr lang="en-GB" dirty="0"/>
              <a:t>© </a:t>
            </a:r>
            <a:r>
              <a:rPr lang="de-CH" dirty="0"/>
              <a:t>Carmen Weh  / WWF</a:t>
            </a:r>
            <a:endParaRPr lang="en-GB" dirty="0"/>
          </a:p>
          <a:p>
            <a:endParaRPr lang="en-GB" dirty="0"/>
          </a:p>
        </p:txBody>
      </p:sp>
    </p:spTree>
    <p:extLst>
      <p:ext uri="{BB962C8B-B14F-4D97-AF65-F5344CB8AC3E}">
        <p14:creationId xmlns:p14="http://schemas.microsoft.com/office/powerpoint/2010/main" val="2063309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23619-2DEF-FECC-6845-CE47659493EE}"/>
            </a:ext>
          </a:extLst>
        </p:cNvPr>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9308B788-23F4-48C9-D541-8FB092A749EE}"/>
              </a:ext>
            </a:extLst>
          </p:cNvPr>
          <p:cNvSpPr>
            <a:spLocks noGrp="1"/>
          </p:cNvSpPr>
          <p:nvPr>
            <p:ph type="ftr" sz="quarter" idx="13"/>
          </p:nvPr>
        </p:nvSpPr>
        <p:spPr/>
        <p:txBody>
          <a:bodyPr/>
          <a:lstStyle/>
          <a:p>
            <a:r>
              <a:rPr lang="en-GB"/>
              <a:t>WWF Switzerland</a:t>
            </a:r>
          </a:p>
        </p:txBody>
      </p:sp>
      <p:sp>
        <p:nvSpPr>
          <p:cNvPr id="4" name="Foliennummernplatzhalter 3">
            <a:extLst>
              <a:ext uri="{FF2B5EF4-FFF2-40B4-BE49-F238E27FC236}">
                <a16:creationId xmlns:a16="http://schemas.microsoft.com/office/drawing/2014/main" id="{A5D79747-6B4D-8856-8EB1-7396152C8CD1}"/>
              </a:ext>
            </a:extLst>
          </p:cNvPr>
          <p:cNvSpPr>
            <a:spLocks noGrp="1"/>
          </p:cNvSpPr>
          <p:nvPr>
            <p:ph type="sldNum" sz="quarter" idx="14"/>
          </p:nvPr>
        </p:nvSpPr>
        <p:spPr/>
        <p:txBody>
          <a:bodyPr/>
          <a:lstStyle/>
          <a:p>
            <a:fld id="{01D4B372-C4E9-DB48-93BA-62F9C68D8B35}" type="slidenum">
              <a:rPr lang="en-GB" smtClean="0"/>
              <a:pPr/>
              <a:t>3</a:t>
            </a:fld>
            <a:endParaRPr lang="en-GB"/>
          </a:p>
        </p:txBody>
      </p:sp>
      <p:sp>
        <p:nvSpPr>
          <p:cNvPr id="5" name="Textplatzhalter 4">
            <a:extLst>
              <a:ext uri="{FF2B5EF4-FFF2-40B4-BE49-F238E27FC236}">
                <a16:creationId xmlns:a16="http://schemas.microsoft.com/office/drawing/2014/main" id="{25D25E2A-A604-122E-9D4C-8574E7B96917}"/>
              </a:ext>
            </a:extLst>
          </p:cNvPr>
          <p:cNvSpPr>
            <a:spLocks noGrp="1"/>
          </p:cNvSpPr>
          <p:nvPr>
            <p:ph type="body" sz="quarter" idx="15"/>
          </p:nvPr>
        </p:nvSpPr>
        <p:spPr/>
        <p:txBody>
          <a:bodyPr/>
          <a:lstStyle/>
          <a:p>
            <a:r>
              <a:rPr lang="de-CH" sz="1400"/>
              <a:t>Solarenergie weltweit: Installierte Kapazität</a:t>
            </a:r>
          </a:p>
        </p:txBody>
      </p:sp>
      <p:sp>
        <p:nvSpPr>
          <p:cNvPr id="7" name="Titel 6">
            <a:extLst>
              <a:ext uri="{FF2B5EF4-FFF2-40B4-BE49-F238E27FC236}">
                <a16:creationId xmlns:a16="http://schemas.microsoft.com/office/drawing/2014/main" id="{91D49B60-9E81-DEE9-196D-D3B42D2E6D17}"/>
              </a:ext>
            </a:extLst>
          </p:cNvPr>
          <p:cNvSpPr>
            <a:spLocks noGrp="1"/>
          </p:cNvSpPr>
          <p:nvPr>
            <p:ph type="title"/>
          </p:nvPr>
        </p:nvSpPr>
        <p:spPr>
          <a:xfrm>
            <a:off x="232782" y="225425"/>
            <a:ext cx="11726235" cy="755651"/>
          </a:xfrm>
          <a:solidFill>
            <a:schemeClr val="bg1"/>
          </a:solidFill>
        </p:spPr>
        <p:txBody>
          <a:bodyPr/>
          <a:lstStyle/>
          <a:p>
            <a:r>
              <a:rPr lang="en-GB" dirty="0" err="1"/>
              <a:t>Statutarisches</a:t>
            </a:r>
            <a:endParaRPr lang="en-GB" dirty="0"/>
          </a:p>
        </p:txBody>
      </p:sp>
      <p:sp>
        <p:nvSpPr>
          <p:cNvPr id="6" name="TextBox 5">
            <a:extLst>
              <a:ext uri="{FF2B5EF4-FFF2-40B4-BE49-F238E27FC236}">
                <a16:creationId xmlns:a16="http://schemas.microsoft.com/office/drawing/2014/main" id="{5021CBA9-92C9-318E-EB3C-0513CE668A4D}"/>
              </a:ext>
            </a:extLst>
          </p:cNvPr>
          <p:cNvSpPr txBox="1"/>
          <p:nvPr/>
        </p:nvSpPr>
        <p:spPr>
          <a:xfrm>
            <a:off x="776722" y="2833432"/>
            <a:ext cx="5710140" cy="1754326"/>
          </a:xfrm>
          <a:prstGeom prst="rect">
            <a:avLst/>
          </a:prstGeom>
          <a:noFill/>
        </p:spPr>
        <p:txBody>
          <a:bodyPr wrap="square" rtlCol="0">
            <a:spAutoFit/>
          </a:bodyPr>
          <a:lstStyle/>
          <a:p>
            <a:r>
              <a:rPr lang="de-CH" b="1" dirty="0"/>
              <a:t>Verabschiedung des Protokolls MV 2025</a:t>
            </a:r>
          </a:p>
          <a:p>
            <a:endParaRPr lang="de-CH" b="1" dirty="0"/>
          </a:p>
          <a:p>
            <a:r>
              <a:rPr lang="de-CH" b="1" dirty="0"/>
              <a:t>Dieses Jahr finden keine Wahlen statt. Der Vorstand wurde an der MV 2025 für zwei Jahre gewählt.</a:t>
            </a:r>
          </a:p>
          <a:p>
            <a:endParaRPr lang="de-CH" dirty="0"/>
          </a:p>
        </p:txBody>
      </p:sp>
      <p:pic>
        <p:nvPicPr>
          <p:cNvPr id="9" name="Picture 6" descr="A close up of an animal&#10;&#10;Description automatically generated">
            <a:extLst>
              <a:ext uri="{FF2B5EF4-FFF2-40B4-BE49-F238E27FC236}">
                <a16:creationId xmlns:a16="http://schemas.microsoft.com/office/drawing/2014/main" id="{C50F724D-E10F-A96F-E343-D8E2E47A9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2221" y="2424219"/>
            <a:ext cx="4157520" cy="2756546"/>
          </a:xfrm>
          <a:prstGeom prst="rect">
            <a:avLst/>
          </a:prstGeom>
          <a:ln>
            <a:noFill/>
          </a:ln>
          <a:effectLst/>
        </p:spPr>
      </p:pic>
    </p:spTree>
    <p:extLst>
      <p:ext uri="{BB962C8B-B14F-4D97-AF65-F5344CB8AC3E}">
        <p14:creationId xmlns:p14="http://schemas.microsoft.com/office/powerpoint/2010/main" val="2786459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F5262AB6-7C8E-4366-81C0-5EE1F3A9D87F}"/>
              </a:ext>
            </a:extLst>
          </p:cNvPr>
          <p:cNvSpPr>
            <a:spLocks noGrp="1"/>
          </p:cNvSpPr>
          <p:nvPr>
            <p:ph type="ftr" sz="quarter" idx="13"/>
          </p:nvPr>
        </p:nvSpPr>
        <p:spPr/>
        <p:txBody>
          <a:bodyPr/>
          <a:lstStyle/>
          <a:p>
            <a:r>
              <a:rPr lang="en-GB"/>
              <a:t>WWF Switzerland</a:t>
            </a:r>
          </a:p>
        </p:txBody>
      </p:sp>
      <p:sp>
        <p:nvSpPr>
          <p:cNvPr id="4" name="Foliennummernplatzhalter 3">
            <a:extLst>
              <a:ext uri="{FF2B5EF4-FFF2-40B4-BE49-F238E27FC236}">
                <a16:creationId xmlns:a16="http://schemas.microsoft.com/office/drawing/2014/main" id="{2CCAA2A5-8537-4207-93DE-D853BE88FC82}"/>
              </a:ext>
            </a:extLst>
          </p:cNvPr>
          <p:cNvSpPr>
            <a:spLocks noGrp="1"/>
          </p:cNvSpPr>
          <p:nvPr>
            <p:ph type="sldNum" sz="quarter" idx="14"/>
          </p:nvPr>
        </p:nvSpPr>
        <p:spPr/>
        <p:txBody>
          <a:bodyPr/>
          <a:lstStyle/>
          <a:p>
            <a:fld id="{01D4B372-C4E9-DB48-93BA-62F9C68D8B35}" type="slidenum">
              <a:rPr lang="en-GB" smtClean="0"/>
              <a:pPr/>
              <a:t>4</a:t>
            </a:fld>
            <a:endParaRPr lang="en-GB"/>
          </a:p>
        </p:txBody>
      </p:sp>
      <p:sp>
        <p:nvSpPr>
          <p:cNvPr id="5" name="Textplatzhalter 4">
            <a:extLst>
              <a:ext uri="{FF2B5EF4-FFF2-40B4-BE49-F238E27FC236}">
                <a16:creationId xmlns:a16="http://schemas.microsoft.com/office/drawing/2014/main" id="{DCD5E63A-98A9-480B-A697-8DB8334178F0}"/>
              </a:ext>
            </a:extLst>
          </p:cNvPr>
          <p:cNvSpPr>
            <a:spLocks noGrp="1"/>
          </p:cNvSpPr>
          <p:nvPr>
            <p:ph type="body" sz="quarter" idx="15"/>
          </p:nvPr>
        </p:nvSpPr>
        <p:spPr/>
        <p:txBody>
          <a:bodyPr/>
          <a:lstStyle/>
          <a:p>
            <a:r>
              <a:rPr lang="de-CH" sz="1400"/>
              <a:t>Solarenergie weltweit: Installierte Kapazität</a:t>
            </a:r>
          </a:p>
        </p:txBody>
      </p:sp>
      <p:sp>
        <p:nvSpPr>
          <p:cNvPr id="7" name="Titel 6">
            <a:extLst>
              <a:ext uri="{FF2B5EF4-FFF2-40B4-BE49-F238E27FC236}">
                <a16:creationId xmlns:a16="http://schemas.microsoft.com/office/drawing/2014/main" id="{209F93C5-B5CD-45E9-9668-16C01A1B64D6}"/>
              </a:ext>
            </a:extLst>
          </p:cNvPr>
          <p:cNvSpPr>
            <a:spLocks noGrp="1"/>
          </p:cNvSpPr>
          <p:nvPr>
            <p:ph type="title"/>
          </p:nvPr>
        </p:nvSpPr>
        <p:spPr>
          <a:xfrm>
            <a:off x="232782" y="225425"/>
            <a:ext cx="11726235" cy="755651"/>
          </a:xfrm>
          <a:solidFill>
            <a:schemeClr val="bg1"/>
          </a:solidFill>
        </p:spPr>
        <p:txBody>
          <a:bodyPr/>
          <a:lstStyle/>
          <a:p>
            <a:r>
              <a:rPr lang="en-GB" dirty="0" err="1"/>
              <a:t>Vorstand</a:t>
            </a:r>
            <a:r>
              <a:rPr lang="en-GB" dirty="0"/>
              <a:t> und </a:t>
            </a:r>
            <a:r>
              <a:rPr lang="en-GB" dirty="0" err="1"/>
              <a:t>Geschäftsführung</a:t>
            </a:r>
            <a:endParaRPr lang="en-GB" dirty="0"/>
          </a:p>
        </p:txBody>
      </p:sp>
      <p:grpSp>
        <p:nvGrpSpPr>
          <p:cNvPr id="11" name="Gruppieren 25">
            <a:extLst>
              <a:ext uri="{FF2B5EF4-FFF2-40B4-BE49-F238E27FC236}">
                <a16:creationId xmlns:a16="http://schemas.microsoft.com/office/drawing/2014/main" id="{781EBF92-844B-1ABD-EC57-176401A5CAE1}"/>
              </a:ext>
            </a:extLst>
          </p:cNvPr>
          <p:cNvGrpSpPr/>
          <p:nvPr/>
        </p:nvGrpSpPr>
        <p:grpSpPr>
          <a:xfrm>
            <a:off x="829342" y="1568197"/>
            <a:ext cx="6493675" cy="1489802"/>
            <a:chOff x="2364644" y="2677043"/>
            <a:chExt cx="6520846" cy="1489802"/>
          </a:xfrm>
        </p:grpSpPr>
        <p:sp>
          <p:nvSpPr>
            <p:cNvPr id="12" name="Textfeld 11">
              <a:extLst>
                <a:ext uri="{FF2B5EF4-FFF2-40B4-BE49-F238E27FC236}">
                  <a16:creationId xmlns:a16="http://schemas.microsoft.com/office/drawing/2014/main" id="{461D981A-4C4A-DF3C-8E7C-1189757BCEA5}"/>
                </a:ext>
              </a:extLst>
            </p:cNvPr>
            <p:cNvSpPr txBox="1"/>
            <p:nvPr/>
          </p:nvSpPr>
          <p:spPr>
            <a:xfrm>
              <a:off x="7644570" y="3650983"/>
              <a:ext cx="1240920" cy="429061"/>
            </a:xfrm>
            <a:prstGeom prst="rect">
              <a:avLst/>
            </a:prstGeom>
            <a:noFill/>
          </p:spPr>
          <p:txBody>
            <a:bodyPr wrap="square" lIns="0" tIns="0" rIns="0" bIns="0" rtlCol="0">
              <a:noAutofit/>
            </a:bodyPr>
            <a:lstStyle/>
            <a:p>
              <a:endParaRPr lang="de-CH" sz="1000" dirty="0"/>
            </a:p>
          </p:txBody>
        </p:sp>
        <p:grpSp>
          <p:nvGrpSpPr>
            <p:cNvPr id="13" name="Gruppieren 17">
              <a:extLst>
                <a:ext uri="{FF2B5EF4-FFF2-40B4-BE49-F238E27FC236}">
                  <a16:creationId xmlns:a16="http://schemas.microsoft.com/office/drawing/2014/main" id="{FAEF2023-98DF-A0CD-B173-0E1D044B0724}"/>
                </a:ext>
              </a:extLst>
            </p:cNvPr>
            <p:cNvGrpSpPr/>
            <p:nvPr/>
          </p:nvGrpSpPr>
          <p:grpSpPr>
            <a:xfrm>
              <a:off x="2364644" y="2677043"/>
              <a:ext cx="5248476" cy="1489802"/>
              <a:chOff x="2364644" y="2677043"/>
              <a:chExt cx="5248476" cy="1489802"/>
            </a:xfrm>
          </p:grpSpPr>
          <p:grpSp>
            <p:nvGrpSpPr>
              <p:cNvPr id="14" name="Gruppieren 8">
                <a:extLst>
                  <a:ext uri="{FF2B5EF4-FFF2-40B4-BE49-F238E27FC236}">
                    <a16:creationId xmlns:a16="http://schemas.microsoft.com/office/drawing/2014/main" id="{937B97C4-009F-4947-F9EC-94AB9A3758B7}"/>
                  </a:ext>
                </a:extLst>
              </p:cNvPr>
              <p:cNvGrpSpPr/>
              <p:nvPr/>
            </p:nvGrpSpPr>
            <p:grpSpPr>
              <a:xfrm>
                <a:off x="2364644" y="2677043"/>
                <a:ext cx="5248476" cy="1452238"/>
                <a:chOff x="3064253" y="2719223"/>
                <a:chExt cx="5248476" cy="1452238"/>
              </a:xfrm>
            </p:grpSpPr>
            <p:pic>
              <p:nvPicPr>
                <p:cNvPr id="17" name="Grafik 18" descr="Ein Bild, das draußen, Person, Himmel, lächelnd enthält.&#10;&#10;Automatisch generierte Beschreibung">
                  <a:extLst>
                    <a:ext uri="{FF2B5EF4-FFF2-40B4-BE49-F238E27FC236}">
                      <a16:creationId xmlns:a16="http://schemas.microsoft.com/office/drawing/2014/main" id="{B17DB23B-FCEA-F98B-8185-300FABA394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64" b="23229"/>
                <a:stretch/>
              </p:blipFill>
              <p:spPr>
                <a:xfrm>
                  <a:off x="4381535" y="2740980"/>
                  <a:ext cx="927798" cy="942309"/>
                </a:xfrm>
                <a:prstGeom prst="rect">
                  <a:avLst/>
                </a:prstGeom>
              </p:spPr>
            </p:pic>
            <p:grpSp>
              <p:nvGrpSpPr>
                <p:cNvPr id="18" name="Gruppieren 21">
                  <a:extLst>
                    <a:ext uri="{FF2B5EF4-FFF2-40B4-BE49-F238E27FC236}">
                      <a16:creationId xmlns:a16="http://schemas.microsoft.com/office/drawing/2014/main" id="{10570923-AF37-C1A0-3DF1-B8A6FDD9B392}"/>
                    </a:ext>
                  </a:extLst>
                </p:cNvPr>
                <p:cNvGrpSpPr/>
                <p:nvPr/>
              </p:nvGrpSpPr>
              <p:grpSpPr>
                <a:xfrm>
                  <a:off x="3064253" y="2719223"/>
                  <a:ext cx="5248476" cy="1452238"/>
                  <a:chOff x="3207394" y="2757992"/>
                  <a:chExt cx="5248476" cy="1452238"/>
                </a:xfrm>
              </p:grpSpPr>
              <p:pic>
                <p:nvPicPr>
                  <p:cNvPr id="20" name="Picture 19" descr="A person posing for the camera&#10;&#10;Description automatically generated">
                    <a:extLst>
                      <a:ext uri="{FF2B5EF4-FFF2-40B4-BE49-F238E27FC236}">
                        <a16:creationId xmlns:a16="http://schemas.microsoft.com/office/drawing/2014/main" id="{63D0AE07-F088-0DDA-8D1B-89CABD50F7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884" t="-267" r="28226" b="43724"/>
                  <a:stretch/>
                </p:blipFill>
                <p:spPr>
                  <a:xfrm>
                    <a:off x="3210481" y="2757992"/>
                    <a:ext cx="1043008" cy="938315"/>
                  </a:xfrm>
                  <a:prstGeom prst="rect">
                    <a:avLst/>
                  </a:prstGeom>
                </p:spPr>
              </p:pic>
              <p:sp>
                <p:nvSpPr>
                  <p:cNvPr id="21" name="Textfeld 4">
                    <a:extLst>
                      <a:ext uri="{FF2B5EF4-FFF2-40B4-BE49-F238E27FC236}">
                        <a16:creationId xmlns:a16="http://schemas.microsoft.com/office/drawing/2014/main" id="{94C7E759-D94B-4DD5-1115-E692573ABCEF}"/>
                      </a:ext>
                    </a:extLst>
                  </p:cNvPr>
                  <p:cNvSpPr txBox="1"/>
                  <p:nvPr/>
                </p:nvSpPr>
                <p:spPr>
                  <a:xfrm>
                    <a:off x="7214950" y="3731932"/>
                    <a:ext cx="1240920" cy="429061"/>
                  </a:xfrm>
                  <a:prstGeom prst="rect">
                    <a:avLst/>
                  </a:prstGeom>
                  <a:noFill/>
                </p:spPr>
                <p:txBody>
                  <a:bodyPr wrap="square" lIns="0" tIns="0" rIns="0" bIns="0" rtlCol="0">
                    <a:noAutofit/>
                  </a:bodyPr>
                  <a:lstStyle/>
                  <a:p>
                    <a:endParaRPr lang="de-CH" sz="1000" dirty="0"/>
                  </a:p>
                </p:txBody>
              </p:sp>
              <p:sp>
                <p:nvSpPr>
                  <p:cNvPr id="22" name="Textfeld 30">
                    <a:extLst>
                      <a:ext uri="{FF2B5EF4-FFF2-40B4-BE49-F238E27FC236}">
                        <a16:creationId xmlns:a16="http://schemas.microsoft.com/office/drawing/2014/main" id="{E5048905-597D-4338-5597-1B57379E667D}"/>
                      </a:ext>
                    </a:extLst>
                  </p:cNvPr>
                  <p:cNvSpPr txBox="1"/>
                  <p:nvPr/>
                </p:nvSpPr>
                <p:spPr>
                  <a:xfrm>
                    <a:off x="4524676" y="3755364"/>
                    <a:ext cx="1146330" cy="436635"/>
                  </a:xfrm>
                  <a:prstGeom prst="rect">
                    <a:avLst/>
                  </a:prstGeom>
                  <a:noFill/>
                </p:spPr>
                <p:txBody>
                  <a:bodyPr wrap="square" lIns="0" tIns="0" rIns="0" bIns="0" rtlCol="0">
                    <a:noAutofit/>
                  </a:bodyPr>
                  <a:lstStyle/>
                  <a:p>
                    <a:r>
                      <a:rPr lang="en-US" sz="1000" b="1" dirty="0"/>
                      <a:t>Janine Eggs</a:t>
                    </a:r>
                  </a:p>
                  <a:p>
                    <a:r>
                      <a:rPr lang="en-US" sz="1000" dirty="0"/>
                      <a:t>(2020)</a:t>
                    </a:r>
                  </a:p>
                  <a:p>
                    <a:br>
                      <a:rPr lang="en-US" sz="1800" dirty="0"/>
                    </a:br>
                    <a:endParaRPr lang="de-CH" dirty="0"/>
                  </a:p>
                </p:txBody>
              </p:sp>
              <p:sp>
                <p:nvSpPr>
                  <p:cNvPr id="23" name="Textfeld 31">
                    <a:extLst>
                      <a:ext uri="{FF2B5EF4-FFF2-40B4-BE49-F238E27FC236}">
                        <a16:creationId xmlns:a16="http://schemas.microsoft.com/office/drawing/2014/main" id="{9BE83138-EA4D-C9A2-26CE-08F64D1CF17D}"/>
                      </a:ext>
                    </a:extLst>
                  </p:cNvPr>
                  <p:cNvSpPr txBox="1"/>
                  <p:nvPr/>
                </p:nvSpPr>
                <p:spPr>
                  <a:xfrm>
                    <a:off x="3207394" y="3773595"/>
                    <a:ext cx="1193818" cy="436635"/>
                  </a:xfrm>
                  <a:prstGeom prst="rect">
                    <a:avLst/>
                  </a:prstGeom>
                  <a:noFill/>
                </p:spPr>
                <p:txBody>
                  <a:bodyPr wrap="square" lIns="0" tIns="0" rIns="0" bIns="0" rtlCol="0">
                    <a:noAutofit/>
                  </a:bodyPr>
                  <a:lstStyle/>
                  <a:p>
                    <a:r>
                      <a:rPr kumimoji="0" lang="en-US" sz="1000" b="1" u="none" strike="noStrike" kern="1200" cap="none" spc="0" normalizeH="0" baseline="0" noProof="0" dirty="0">
                        <a:ln>
                          <a:noFill/>
                        </a:ln>
                        <a:solidFill>
                          <a:prstClr val="black"/>
                        </a:solidFill>
                        <a:effectLst/>
                        <a:uLnTx/>
                        <a:uFillTx/>
                        <a:latin typeface="Arial"/>
                        <a:ea typeface="+mn-ea"/>
                        <a:cs typeface="+mn-cs"/>
                      </a:rPr>
                      <a:t>Stephanie Kuhn</a:t>
                    </a:r>
                    <a:br>
                      <a:rPr kumimoji="0" lang="en-US" sz="1000" b="0" u="none" strike="noStrike" kern="1200" cap="none" spc="0" normalizeH="0" baseline="0" noProof="0" dirty="0">
                        <a:ln>
                          <a:noFill/>
                        </a:ln>
                        <a:solidFill>
                          <a:prstClr val="black"/>
                        </a:solidFill>
                        <a:effectLst/>
                        <a:uLnTx/>
                        <a:uFillTx/>
                        <a:latin typeface="Arial"/>
                        <a:ea typeface="+mn-ea"/>
                        <a:cs typeface="+mn-cs"/>
                      </a:rPr>
                    </a:br>
                    <a:r>
                      <a:rPr kumimoji="0" lang="en-US" sz="1000" b="0" u="none" strike="noStrike" kern="1200" cap="none" spc="0" normalizeH="0" baseline="0" noProof="0" dirty="0" err="1">
                        <a:ln>
                          <a:noFill/>
                        </a:ln>
                        <a:solidFill>
                          <a:prstClr val="black"/>
                        </a:solidFill>
                        <a:effectLst/>
                        <a:uLnTx/>
                        <a:uFillTx/>
                        <a:latin typeface="Arial"/>
                        <a:ea typeface="+mn-ea"/>
                        <a:cs typeface="+mn-cs"/>
                      </a:rPr>
                      <a:t>Kassierin</a:t>
                    </a:r>
                    <a:r>
                      <a:rPr kumimoji="0" lang="en-US" sz="1000" b="0" u="none" strike="noStrike" kern="1200" cap="none" spc="0" normalizeH="0" baseline="0" noProof="0" dirty="0">
                        <a:ln>
                          <a:noFill/>
                        </a:ln>
                        <a:solidFill>
                          <a:prstClr val="black"/>
                        </a:solidFill>
                        <a:effectLst/>
                        <a:uLnTx/>
                        <a:uFillTx/>
                        <a:latin typeface="Arial"/>
                        <a:ea typeface="+mn-ea"/>
                        <a:cs typeface="+mn-cs"/>
                      </a:rPr>
                      <a:t> (2019)</a:t>
                    </a:r>
                    <a:endParaRPr lang="de-CH" sz="1000" dirty="0"/>
                  </a:p>
                </p:txBody>
              </p:sp>
            </p:grpSp>
          </p:grpSp>
          <p:sp>
            <p:nvSpPr>
              <p:cNvPr id="15" name="Textfeld 12">
                <a:extLst>
                  <a:ext uri="{FF2B5EF4-FFF2-40B4-BE49-F238E27FC236}">
                    <a16:creationId xmlns:a16="http://schemas.microsoft.com/office/drawing/2014/main" id="{95E50CD9-1F22-D104-2C98-ACF5B4F4A6E7}"/>
                  </a:ext>
                </a:extLst>
              </p:cNvPr>
              <p:cNvSpPr txBox="1"/>
              <p:nvPr/>
            </p:nvSpPr>
            <p:spPr>
              <a:xfrm>
                <a:off x="4859706" y="3737784"/>
                <a:ext cx="1111291" cy="429061"/>
              </a:xfrm>
              <a:prstGeom prst="rect">
                <a:avLst/>
              </a:prstGeom>
              <a:noFill/>
            </p:spPr>
            <p:txBody>
              <a:bodyPr wrap="square" lIns="0" tIns="0" rIns="0" bIns="0" rtlCol="0">
                <a:noAutofit/>
              </a:bodyPr>
              <a:lstStyle/>
              <a:p>
                <a:r>
                  <a:rPr lang="en-US" sz="1000" b="1" dirty="0"/>
                  <a:t>Beni Walther </a:t>
                </a:r>
                <a:r>
                  <a:rPr lang="en-US" sz="1000" dirty="0"/>
                  <a:t>(2021)</a:t>
                </a:r>
                <a:endParaRPr lang="de-CH" sz="1000" dirty="0"/>
              </a:p>
            </p:txBody>
          </p:sp>
          <p:pic>
            <p:nvPicPr>
              <p:cNvPr id="16" name="Picture 8">
                <a:extLst>
                  <a:ext uri="{FF2B5EF4-FFF2-40B4-BE49-F238E27FC236}">
                    <a16:creationId xmlns:a16="http://schemas.microsoft.com/office/drawing/2014/main" id="{FF8BF442-5EBD-6D97-8AD9-91BC7EF7E4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7184" y="2698800"/>
                <a:ext cx="984956" cy="98495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0" name="Gruppieren 15">
            <a:extLst>
              <a:ext uri="{FF2B5EF4-FFF2-40B4-BE49-F238E27FC236}">
                <a16:creationId xmlns:a16="http://schemas.microsoft.com/office/drawing/2014/main" id="{F9D61CE1-141E-17F3-D17D-B70134E3408C}"/>
              </a:ext>
            </a:extLst>
          </p:cNvPr>
          <p:cNvGrpSpPr/>
          <p:nvPr/>
        </p:nvGrpSpPr>
        <p:grpSpPr>
          <a:xfrm>
            <a:off x="1227531" y="3322936"/>
            <a:ext cx="2751140" cy="1709395"/>
            <a:chOff x="759812" y="1907494"/>
            <a:chExt cx="2291371" cy="1436094"/>
          </a:xfrm>
        </p:grpSpPr>
        <p:sp>
          <p:nvSpPr>
            <p:cNvPr id="42" name="TextBox 41">
              <a:extLst>
                <a:ext uri="{FF2B5EF4-FFF2-40B4-BE49-F238E27FC236}">
                  <a16:creationId xmlns:a16="http://schemas.microsoft.com/office/drawing/2014/main" id="{104422B0-54CE-3718-EB38-E0752EF51307}"/>
                </a:ext>
              </a:extLst>
            </p:cNvPr>
            <p:cNvSpPr txBox="1"/>
            <p:nvPr/>
          </p:nvSpPr>
          <p:spPr>
            <a:xfrm>
              <a:off x="759812" y="2854094"/>
              <a:ext cx="994308" cy="398725"/>
            </a:xfrm>
            <a:prstGeom prst="rect">
              <a:avLst/>
            </a:prstGeom>
            <a:noFill/>
          </p:spPr>
          <p:txBody>
            <a:bodyPr wrap="none" lIns="0" tIns="0" rIns="0" bIns="0" rtlCol="0">
              <a:noAutofit/>
            </a:bodyPr>
            <a:lstStyle/>
            <a:p>
              <a:r>
                <a:rPr lang="en-US" sz="1000" b="1" dirty="0"/>
                <a:t>Daniel Felder</a:t>
              </a:r>
            </a:p>
            <a:p>
              <a:r>
                <a:rPr lang="en-US" sz="1000" dirty="0"/>
                <a:t> (2004)</a:t>
              </a:r>
              <a:br>
                <a:rPr lang="en-US" sz="1000" dirty="0"/>
              </a:br>
              <a:r>
                <a:rPr lang="en-US" sz="1200" dirty="0"/>
                <a:t>	</a:t>
              </a:r>
              <a:br>
                <a:rPr lang="en-US" sz="1400" dirty="0"/>
              </a:br>
              <a:br>
                <a:rPr lang="en-US" sz="1200" dirty="0"/>
              </a:br>
              <a:br>
                <a:rPr lang="en-US" sz="1200" dirty="0"/>
              </a:br>
              <a:r>
                <a:rPr lang="en-US" sz="1200" dirty="0"/>
                <a:t>	</a:t>
              </a:r>
            </a:p>
          </p:txBody>
        </p:sp>
        <p:pic>
          <p:nvPicPr>
            <p:cNvPr id="43" name="Picture 4" descr="https://www.wwf-so.ch/fileadmin/_processed_/csm_Felder_Daniel_Vorstand_heller_d3209ff855.png">
              <a:extLst>
                <a:ext uri="{FF2B5EF4-FFF2-40B4-BE49-F238E27FC236}">
                  <a16:creationId xmlns:a16="http://schemas.microsoft.com/office/drawing/2014/main" id="{65598676-01A0-9025-657C-FD3F8E63BEE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3386" y="1908214"/>
              <a:ext cx="908005" cy="90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6" descr="https://www.wwf-so.ch/fileadmin/user_upload_section_so/Bilder/Personen/Marc-Andri_Leuthold_Vorstand.png">
              <a:extLst>
                <a:ext uri="{FF2B5EF4-FFF2-40B4-BE49-F238E27FC236}">
                  <a16:creationId xmlns:a16="http://schemas.microsoft.com/office/drawing/2014/main" id="{5F0365FA-1CDC-3FD4-13A7-FC6773729C2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39942" y="1907494"/>
              <a:ext cx="910580" cy="90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feld 27">
              <a:extLst>
                <a:ext uri="{FF2B5EF4-FFF2-40B4-BE49-F238E27FC236}">
                  <a16:creationId xmlns:a16="http://schemas.microsoft.com/office/drawing/2014/main" id="{0A880600-41E0-0DBD-E712-1F3AE78DBB66}"/>
                </a:ext>
              </a:extLst>
            </p:cNvPr>
            <p:cNvSpPr txBox="1"/>
            <p:nvPr/>
          </p:nvSpPr>
          <p:spPr>
            <a:xfrm>
              <a:off x="1839941" y="2844765"/>
              <a:ext cx="1211242" cy="498823"/>
            </a:xfrm>
            <a:prstGeom prst="rect">
              <a:avLst/>
            </a:prstGeom>
            <a:noFill/>
          </p:spPr>
          <p:txBody>
            <a:bodyPr wrap="square" lIns="0" tIns="0" rIns="0" bIns="0" rtlCol="0">
              <a:noAutofit/>
            </a:bodyPr>
            <a:lstStyle/>
            <a:p>
              <a:r>
                <a:rPr lang="en-US" sz="1000" b="1" dirty="0"/>
                <a:t>Marc-</a:t>
              </a:r>
              <a:r>
                <a:rPr lang="en-US" sz="1000" b="1" dirty="0" err="1"/>
                <a:t>Andrì</a:t>
              </a:r>
              <a:r>
                <a:rPr lang="en-US" sz="1000" b="1" dirty="0"/>
                <a:t> Leuthold</a:t>
              </a:r>
              <a:r>
                <a:rPr lang="en-US" sz="1000" dirty="0"/>
                <a:t> (2015)</a:t>
              </a:r>
            </a:p>
          </p:txBody>
        </p:sp>
      </p:grpSp>
      <p:sp>
        <p:nvSpPr>
          <p:cNvPr id="47" name="TextBox 46">
            <a:extLst>
              <a:ext uri="{FF2B5EF4-FFF2-40B4-BE49-F238E27FC236}">
                <a16:creationId xmlns:a16="http://schemas.microsoft.com/office/drawing/2014/main" id="{553ECD9A-B83D-570C-2D35-0D2D1114662F}"/>
              </a:ext>
            </a:extLst>
          </p:cNvPr>
          <p:cNvSpPr txBox="1"/>
          <p:nvPr/>
        </p:nvSpPr>
        <p:spPr>
          <a:xfrm>
            <a:off x="518136" y="4935507"/>
            <a:ext cx="6096000" cy="1096710"/>
          </a:xfrm>
          <a:prstGeom prst="rect">
            <a:avLst/>
          </a:prstGeom>
          <a:noFill/>
        </p:spPr>
        <p:txBody>
          <a:bodyPr wrap="square">
            <a:spAutoFit/>
          </a:bodyPr>
          <a:lstStyle/>
          <a:p>
            <a:pPr eaLnBrk="1" hangingPunct="1">
              <a:lnSpc>
                <a:spcPct val="90000"/>
              </a:lnSpc>
              <a:spcBef>
                <a:spcPts val="1000"/>
              </a:spcBef>
              <a:spcAft>
                <a:spcPct val="0"/>
              </a:spcAft>
              <a:buFontTx/>
              <a:buChar char="•"/>
            </a:pPr>
            <a:r>
              <a:rPr lang="de-CH" altLang="de-DE" dirty="0">
                <a:solidFill>
                  <a:srgbClr val="000000"/>
                </a:solidFill>
                <a:highlight>
                  <a:srgbClr val="FFFFFF"/>
                </a:highlight>
              </a:rPr>
              <a:t>Geschäftsleitung: Chandru Somasundaram</a:t>
            </a:r>
          </a:p>
          <a:p>
            <a:pPr eaLnBrk="1" hangingPunct="1">
              <a:lnSpc>
                <a:spcPct val="90000"/>
              </a:lnSpc>
              <a:spcBef>
                <a:spcPts val="1000"/>
              </a:spcBef>
              <a:spcAft>
                <a:spcPct val="0"/>
              </a:spcAft>
              <a:buFontTx/>
              <a:buChar char="•"/>
            </a:pPr>
            <a:r>
              <a:rPr lang="de-CH" altLang="de-DE" dirty="0">
                <a:solidFill>
                  <a:srgbClr val="000000"/>
                </a:solidFill>
                <a:highlight>
                  <a:srgbClr val="FFFFFF"/>
                </a:highlight>
              </a:rPr>
              <a:t>Gut 6’500 </a:t>
            </a:r>
            <a:r>
              <a:rPr lang="de-CH" altLang="de-DE" sz="1800" dirty="0">
                <a:solidFill>
                  <a:srgbClr val="000000"/>
                </a:solidFill>
                <a:highlight>
                  <a:srgbClr val="FFFFFF"/>
                </a:highlight>
                <a:latin typeface="+mn-lt"/>
              </a:rPr>
              <a:t>Mitglieder </a:t>
            </a:r>
          </a:p>
          <a:p>
            <a:pPr eaLnBrk="1" hangingPunct="1">
              <a:lnSpc>
                <a:spcPct val="90000"/>
              </a:lnSpc>
              <a:spcBef>
                <a:spcPts val="1000"/>
              </a:spcBef>
              <a:spcAft>
                <a:spcPct val="0"/>
              </a:spcAft>
              <a:buFontTx/>
              <a:buChar char="•"/>
            </a:pPr>
            <a:r>
              <a:rPr lang="de-CH" altLang="de-DE" sz="1800" dirty="0">
                <a:solidFill>
                  <a:srgbClr val="000000"/>
                </a:solidFill>
                <a:latin typeface="+mn-lt"/>
              </a:rPr>
              <a:t>Über 100 Freiwillige – stetig wachsende Community</a:t>
            </a:r>
          </a:p>
        </p:txBody>
      </p:sp>
      <p:pic>
        <p:nvPicPr>
          <p:cNvPr id="6" name="Picture 5">
            <a:extLst>
              <a:ext uri="{FF2B5EF4-FFF2-40B4-BE49-F238E27FC236}">
                <a16:creationId xmlns:a16="http://schemas.microsoft.com/office/drawing/2014/main" id="{F57B575E-43E3-1E9E-6E53-E25A84CDBED2}"/>
              </a:ext>
            </a:extLst>
          </p:cNvPr>
          <p:cNvPicPr>
            <a:picLocks noChangeAspect="1"/>
          </p:cNvPicPr>
          <p:nvPr/>
        </p:nvPicPr>
        <p:blipFill>
          <a:blip r:embed="rId8"/>
          <a:srcRect l="16796" t="23521" r="18444" b="5560"/>
          <a:stretch>
            <a:fillRect/>
          </a:stretch>
        </p:blipFill>
        <p:spPr>
          <a:xfrm>
            <a:off x="6254774" y="1269842"/>
            <a:ext cx="5704243" cy="4685087"/>
          </a:xfrm>
          <a:prstGeom prst="rect">
            <a:avLst/>
          </a:prstGeom>
        </p:spPr>
      </p:pic>
      <p:sp>
        <p:nvSpPr>
          <p:cNvPr id="8" name="Text Placeholder 6">
            <a:extLst>
              <a:ext uri="{FF2B5EF4-FFF2-40B4-BE49-F238E27FC236}">
                <a16:creationId xmlns:a16="http://schemas.microsoft.com/office/drawing/2014/main" id="{709414B6-0305-4B40-805D-343C46E9F2F6}"/>
              </a:ext>
            </a:extLst>
          </p:cNvPr>
          <p:cNvSpPr txBox="1">
            <a:spLocks/>
          </p:cNvSpPr>
          <p:nvPr/>
        </p:nvSpPr>
        <p:spPr>
          <a:xfrm>
            <a:off x="6256623" y="5613019"/>
            <a:ext cx="1803526" cy="216024"/>
          </a:xfrm>
          <a:prstGeom prst="rect">
            <a:avLst/>
          </a:prstGeom>
        </p:spPr>
        <p:txBody>
          <a:bodyPr/>
          <a:lstStyle>
            <a:lvl1pPr marL="228594" indent="-228594" algn="l" defTabSz="914377" rtl="0" eaLnBrk="1" latinLnBrk="0" hangingPunct="1">
              <a:lnSpc>
                <a:spcPct val="100000"/>
              </a:lnSpc>
              <a:spcBef>
                <a:spcPts val="1000"/>
              </a:spcBef>
              <a:buFont typeface="Arial" panose="020B0604020202020204" pitchFamily="34" charset="0"/>
              <a:buChar char="•"/>
              <a:defRPr sz="3000" b="0" i="0" kern="1200" cap="none" baseline="0">
                <a:solidFill>
                  <a:schemeClr val="tx1"/>
                </a:solidFill>
                <a:latin typeface="+mj-lt"/>
                <a:ea typeface="+mn-ea"/>
                <a:cs typeface="Arial" panose="020B0604020202020204" pitchFamily="34" charset="0"/>
              </a:defRPr>
            </a:lvl1pPr>
            <a:lvl2pPr marL="685783" indent="-228594" algn="l" defTabSz="914377" rtl="0" eaLnBrk="1" latinLnBrk="0" hangingPunct="1">
              <a:lnSpc>
                <a:spcPct val="100000"/>
              </a:lnSpc>
              <a:spcBef>
                <a:spcPts val="500"/>
              </a:spcBef>
              <a:buFont typeface="Arial" panose="020B0604020202020204" pitchFamily="34" charset="0"/>
              <a:buChar char="•"/>
              <a:defRPr sz="2100" b="0" i="0" kern="1200">
                <a:solidFill>
                  <a:schemeClr val="tx1"/>
                </a:solidFill>
                <a:latin typeface="+mn-lt"/>
                <a:ea typeface="Arial" panose="020B0604020202020204" pitchFamily="34" charset="0"/>
                <a:cs typeface="Arial" panose="020B0604020202020204" pitchFamily="34" charset="0"/>
              </a:defRPr>
            </a:lvl2pPr>
            <a:lvl3pPr marL="1142971" indent="-228594" algn="l" defTabSz="914377" rtl="0" eaLnBrk="1" latinLnBrk="0" hangingPunct="1">
              <a:lnSpc>
                <a:spcPct val="100000"/>
              </a:lnSpc>
              <a:spcBef>
                <a:spcPts val="500"/>
              </a:spcBef>
              <a:buFont typeface="Arial" panose="020B0604020202020204" pitchFamily="34" charset="0"/>
              <a:buChar char="•"/>
              <a:defRPr sz="1800" b="0" i="0" kern="1200">
                <a:solidFill>
                  <a:schemeClr val="tx1"/>
                </a:solidFill>
                <a:latin typeface="+mn-lt"/>
                <a:ea typeface="Arial" panose="020B0604020202020204" pitchFamily="34" charset="0"/>
                <a:cs typeface="Arial" panose="020B0604020202020204" pitchFamily="34" charset="0"/>
              </a:defRPr>
            </a:lvl3pPr>
            <a:lvl4pPr marL="1600160" indent="-228594" algn="l" defTabSz="914377" rtl="0" eaLnBrk="1" latinLnBrk="0" hangingPunct="1">
              <a:lnSpc>
                <a:spcPct val="100000"/>
              </a:lnSpc>
              <a:spcBef>
                <a:spcPts val="500"/>
              </a:spcBef>
              <a:buFont typeface="Arial" panose="020B0604020202020204" pitchFamily="34" charset="0"/>
              <a:buChar char="•"/>
              <a:defRPr sz="1600" b="0" i="0" kern="1200">
                <a:solidFill>
                  <a:schemeClr val="tx1"/>
                </a:solidFill>
                <a:latin typeface="+mn-lt"/>
                <a:ea typeface="Arial" panose="020B0604020202020204" pitchFamily="34" charset="0"/>
                <a:cs typeface="Arial" panose="020B0604020202020204" pitchFamily="34" charset="0"/>
              </a:defRPr>
            </a:lvl4pPr>
            <a:lvl5pPr marL="2057349" indent="-228594" algn="l" defTabSz="914377"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Arial" panose="020B0604020202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GB" sz="800" dirty="0">
                <a:solidFill>
                  <a:schemeClr val="bg1"/>
                </a:solidFill>
                <a:latin typeface="+mn-lt"/>
              </a:rPr>
              <a:t>© </a:t>
            </a:r>
            <a:r>
              <a:rPr lang="de-CH" sz="800" dirty="0">
                <a:solidFill>
                  <a:schemeClr val="bg1"/>
                </a:solidFill>
                <a:latin typeface="+mn-lt"/>
              </a:rPr>
              <a:t>Angelika Koprio</a:t>
            </a:r>
            <a:endParaRPr lang="en-GB" sz="800" dirty="0">
              <a:solidFill>
                <a:schemeClr val="bg1"/>
              </a:solidFill>
              <a:latin typeface="+mn-lt"/>
            </a:endParaRPr>
          </a:p>
          <a:p>
            <a:endParaRPr lang="en-GB" sz="800" dirty="0">
              <a:solidFill>
                <a:schemeClr val="bg1"/>
              </a:solidFill>
              <a:latin typeface="+mn-lt"/>
            </a:endParaRPr>
          </a:p>
        </p:txBody>
      </p:sp>
    </p:spTree>
    <p:extLst>
      <p:ext uri="{BB962C8B-B14F-4D97-AF65-F5344CB8AC3E}">
        <p14:creationId xmlns:p14="http://schemas.microsoft.com/office/powerpoint/2010/main" val="3655638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F5262AB6-7C8E-4366-81C0-5EE1F3A9D87F}"/>
              </a:ext>
            </a:extLst>
          </p:cNvPr>
          <p:cNvSpPr>
            <a:spLocks noGrp="1"/>
          </p:cNvSpPr>
          <p:nvPr>
            <p:ph type="ftr" sz="quarter" idx="11"/>
          </p:nvPr>
        </p:nvSpPr>
        <p:spPr>
          <a:xfrm>
            <a:off x="232780" y="6267451"/>
            <a:ext cx="11732208" cy="365125"/>
          </a:xfrm>
        </p:spPr>
        <p:txBody>
          <a:bodyPr anchor="ctr">
            <a:normAutofit/>
          </a:bodyPr>
          <a:lstStyle/>
          <a:p>
            <a:pPr>
              <a:spcAft>
                <a:spcPts val="600"/>
              </a:spcAft>
            </a:pPr>
            <a:r>
              <a:rPr lang="en-GB"/>
              <a:t>WWF Switzerland</a:t>
            </a:r>
          </a:p>
        </p:txBody>
      </p:sp>
      <p:sp>
        <p:nvSpPr>
          <p:cNvPr id="4" name="Foliennummernplatzhalter 3">
            <a:extLst>
              <a:ext uri="{FF2B5EF4-FFF2-40B4-BE49-F238E27FC236}">
                <a16:creationId xmlns:a16="http://schemas.microsoft.com/office/drawing/2014/main" id="{2CCAA2A5-8537-4207-93DE-D853BE88FC82}"/>
              </a:ext>
            </a:extLst>
          </p:cNvPr>
          <p:cNvSpPr>
            <a:spLocks noGrp="1"/>
          </p:cNvSpPr>
          <p:nvPr>
            <p:ph type="sldNum" sz="quarter" idx="12"/>
          </p:nvPr>
        </p:nvSpPr>
        <p:spPr>
          <a:xfrm>
            <a:off x="11423921" y="6267450"/>
            <a:ext cx="541067" cy="365125"/>
          </a:xfrm>
        </p:spPr>
        <p:txBody>
          <a:bodyPr anchor="ctr">
            <a:normAutofit/>
          </a:bodyPr>
          <a:lstStyle/>
          <a:p>
            <a:pPr>
              <a:spcAft>
                <a:spcPts val="600"/>
              </a:spcAft>
            </a:pPr>
            <a:fld id="{01D4B372-C4E9-DB48-93BA-62F9C68D8B35}" type="slidenum">
              <a:rPr lang="en-GB" smtClean="0"/>
              <a:pPr>
                <a:spcAft>
                  <a:spcPts val="600"/>
                </a:spcAft>
              </a:pPr>
              <a:t>5</a:t>
            </a:fld>
            <a:endParaRPr lang="en-GB"/>
          </a:p>
        </p:txBody>
      </p:sp>
      <p:sp>
        <p:nvSpPr>
          <p:cNvPr id="18" name="Content Placeholder 3">
            <a:extLst>
              <a:ext uri="{FF2B5EF4-FFF2-40B4-BE49-F238E27FC236}">
                <a16:creationId xmlns:a16="http://schemas.microsoft.com/office/drawing/2014/main" id="{CD8550E7-31D8-DAF4-B1F1-BA35F113C1E3}"/>
              </a:ext>
            </a:extLst>
          </p:cNvPr>
          <p:cNvSpPr>
            <a:spLocks noGrp="1"/>
          </p:cNvSpPr>
          <p:nvPr>
            <p:ph sz="half" idx="2"/>
          </p:nvPr>
        </p:nvSpPr>
        <p:spPr>
          <a:xfrm>
            <a:off x="5217460" y="1231060"/>
            <a:ext cx="6741762" cy="2334371"/>
          </a:xfrm>
        </p:spPr>
        <p:txBody>
          <a:bodyPr vert="horz" lIns="91440" tIns="45720" rIns="91440" bIns="45720" rtlCol="0" anchor="t">
            <a:normAutofit lnSpcReduction="10000"/>
          </a:bodyPr>
          <a:lstStyle/>
          <a:p>
            <a:pPr marL="342900" indent="-342900">
              <a:buFontTx/>
              <a:buChar char="-"/>
            </a:pPr>
            <a:r>
              <a:rPr lang="en-US" dirty="0">
                <a:latin typeface="Arial"/>
                <a:cs typeface="Arial"/>
              </a:rPr>
              <a:t>Ein WWF Lauf in </a:t>
            </a:r>
            <a:r>
              <a:rPr lang="en-US" dirty="0" err="1">
                <a:latin typeface="Arial"/>
                <a:cs typeface="Arial"/>
              </a:rPr>
              <a:t>Zuchwil</a:t>
            </a:r>
            <a:r>
              <a:rPr lang="en-US" dirty="0">
                <a:latin typeface="Arial"/>
                <a:cs typeface="Arial"/>
              </a:rPr>
              <a:t> </a:t>
            </a:r>
            <a:r>
              <a:rPr lang="en-US" dirty="0" err="1">
                <a:latin typeface="Arial"/>
                <a:cs typeface="Arial"/>
              </a:rPr>
              <a:t>mit</a:t>
            </a:r>
            <a:r>
              <a:rPr lang="en-US" dirty="0">
                <a:latin typeface="Arial"/>
                <a:cs typeface="Arial"/>
              </a:rPr>
              <a:t> 4 Klassen</a:t>
            </a:r>
          </a:p>
          <a:p>
            <a:pPr marL="342900" indent="-342900">
              <a:buFontTx/>
              <a:buChar char="-"/>
            </a:pPr>
            <a:r>
              <a:rPr lang="en-US" dirty="0">
                <a:latin typeface="Arial"/>
                <a:cs typeface="Arial"/>
              </a:rPr>
              <a:t>7 </a:t>
            </a:r>
            <a:r>
              <a:rPr lang="en-US" dirty="0" err="1">
                <a:latin typeface="Arial"/>
                <a:cs typeface="Arial"/>
              </a:rPr>
              <a:t>besuchte</a:t>
            </a:r>
            <a:r>
              <a:rPr lang="en-US" dirty="0">
                <a:latin typeface="Arial"/>
                <a:cs typeface="Arial"/>
              </a:rPr>
              <a:t> </a:t>
            </a:r>
            <a:r>
              <a:rPr lang="en-US" dirty="0" err="1">
                <a:latin typeface="Arial"/>
                <a:cs typeface="Arial"/>
              </a:rPr>
              <a:t>Schulklassen</a:t>
            </a:r>
            <a:r>
              <a:rPr lang="en-US" dirty="0">
                <a:latin typeface="Arial"/>
                <a:cs typeface="Arial"/>
              </a:rPr>
              <a:t> </a:t>
            </a:r>
            <a:r>
              <a:rPr lang="en-US" dirty="0" err="1">
                <a:latin typeface="Arial"/>
                <a:cs typeface="Arial"/>
              </a:rPr>
              <a:t>zu</a:t>
            </a:r>
            <a:r>
              <a:rPr lang="en-US" dirty="0">
                <a:latin typeface="Arial"/>
                <a:cs typeface="Arial"/>
              </a:rPr>
              <a:t> den </a:t>
            </a:r>
            <a:r>
              <a:rPr lang="en-US" dirty="0" err="1">
                <a:latin typeface="Arial"/>
                <a:cs typeface="Arial"/>
              </a:rPr>
              <a:t>Themen</a:t>
            </a:r>
            <a:r>
              <a:rPr lang="en-US" dirty="0">
                <a:latin typeface="Arial"/>
                <a:cs typeface="Arial"/>
              </a:rPr>
              <a:t>: Bie</a:t>
            </a:r>
            <a:r>
              <a:rPr lang="de-CH" dirty="0" err="1">
                <a:latin typeface="Arial"/>
                <a:cs typeface="Arial"/>
              </a:rPr>
              <a:t>nen</a:t>
            </a:r>
            <a:r>
              <a:rPr lang="de-CH" dirty="0">
                <a:latin typeface="Arial"/>
                <a:cs typeface="Arial"/>
              </a:rPr>
              <a:t>, Elefant und Biber</a:t>
            </a:r>
            <a:endParaRPr lang="de-CH" dirty="0"/>
          </a:p>
          <a:p>
            <a:pPr marL="342900" indent="-342900">
              <a:buFontTx/>
              <a:buChar char="-"/>
            </a:pPr>
            <a:r>
              <a:rPr lang="de-CH" dirty="0">
                <a:latin typeface="Arial"/>
                <a:cs typeface="Arial"/>
              </a:rPr>
              <a:t>Biodiversitätstag 2025 auf dem Kronenplatz Solothurn</a:t>
            </a:r>
          </a:p>
          <a:p>
            <a:pPr marL="342900" indent="-342900">
              <a:buFontTx/>
              <a:buChar char="-"/>
            </a:pPr>
            <a:r>
              <a:rPr lang="de-CH" dirty="0">
                <a:latin typeface="Arial"/>
                <a:cs typeface="Arial"/>
              </a:rPr>
              <a:t>Natureinsatz "Natur verbindet" in Seewen</a:t>
            </a:r>
            <a:endParaRPr lang="en-US" dirty="0">
              <a:latin typeface="Arial"/>
              <a:cs typeface="Arial"/>
            </a:endParaRPr>
          </a:p>
        </p:txBody>
      </p:sp>
      <p:sp>
        <p:nvSpPr>
          <p:cNvPr id="7" name="Titel 6">
            <a:extLst>
              <a:ext uri="{FF2B5EF4-FFF2-40B4-BE49-F238E27FC236}">
                <a16:creationId xmlns:a16="http://schemas.microsoft.com/office/drawing/2014/main" id="{209F93C5-B5CD-45E9-9668-16C01A1B64D6}"/>
              </a:ext>
            </a:extLst>
          </p:cNvPr>
          <p:cNvSpPr>
            <a:spLocks noGrp="1"/>
          </p:cNvSpPr>
          <p:nvPr>
            <p:ph type="title"/>
          </p:nvPr>
        </p:nvSpPr>
        <p:spPr>
          <a:xfrm>
            <a:off x="232782" y="225425"/>
            <a:ext cx="11052447" cy="755651"/>
          </a:xfrm>
        </p:spPr>
        <p:txBody>
          <a:bodyPr anchor="ctr">
            <a:normAutofit/>
          </a:bodyPr>
          <a:lstStyle/>
          <a:p>
            <a:r>
              <a:rPr lang="en-GB" dirty="0" err="1">
                <a:cs typeface="Arial"/>
              </a:rPr>
              <a:t>Freiwilligenarbeit</a:t>
            </a:r>
            <a:r>
              <a:rPr lang="en-GB" dirty="0">
                <a:cs typeface="Arial"/>
              </a:rPr>
              <a:t> 2025</a:t>
            </a:r>
            <a:endParaRPr lang="en-GB" dirty="0">
              <a:highlight>
                <a:srgbClr val="FFFF00"/>
              </a:highlight>
              <a:cs typeface="Arial"/>
            </a:endParaRPr>
          </a:p>
        </p:txBody>
      </p:sp>
      <p:sp>
        <p:nvSpPr>
          <p:cNvPr id="2" name="AutoShape 2">
            <a:extLst>
              <a:ext uri="{FF2B5EF4-FFF2-40B4-BE49-F238E27FC236}">
                <a16:creationId xmlns:a16="http://schemas.microsoft.com/office/drawing/2014/main" id="{C6958D1E-666B-744A-AB53-C3C08ECA3CEC}"/>
              </a:ext>
            </a:extLst>
          </p:cNvPr>
          <p:cNvSpPr>
            <a:spLocks noChangeAspect="1" noChangeArrowheads="1"/>
          </p:cNvSpPr>
          <p:nvPr/>
        </p:nvSpPr>
        <p:spPr bwMode="auto">
          <a:xfrm>
            <a:off x="3173506" y="506506"/>
            <a:ext cx="3074894" cy="307489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H"/>
          </a:p>
        </p:txBody>
      </p:sp>
      <p:pic>
        <p:nvPicPr>
          <p:cNvPr id="10" name="Picture 9">
            <a:extLst>
              <a:ext uri="{FF2B5EF4-FFF2-40B4-BE49-F238E27FC236}">
                <a16:creationId xmlns:a16="http://schemas.microsoft.com/office/drawing/2014/main" id="{5CAB0086-C799-BF80-E693-74792D945B44}"/>
              </a:ext>
            </a:extLst>
          </p:cNvPr>
          <p:cNvPicPr>
            <a:picLocks noChangeAspect="1"/>
          </p:cNvPicPr>
          <p:nvPr/>
        </p:nvPicPr>
        <p:blipFill>
          <a:blip r:embed="rId3"/>
          <a:srcRect t="10905" b="2064"/>
          <a:stretch>
            <a:fillRect/>
          </a:stretch>
        </p:blipFill>
        <p:spPr>
          <a:xfrm>
            <a:off x="590109" y="1153215"/>
            <a:ext cx="4258927" cy="4942097"/>
          </a:xfrm>
          <a:prstGeom prst="rect">
            <a:avLst/>
          </a:prstGeom>
        </p:spPr>
      </p:pic>
      <p:pic>
        <p:nvPicPr>
          <p:cNvPr id="6" name="Picture 5" descr="A group of people working in a field&#10;&#10;AI-generated content may be incorrect.">
            <a:extLst>
              <a:ext uri="{FF2B5EF4-FFF2-40B4-BE49-F238E27FC236}">
                <a16:creationId xmlns:a16="http://schemas.microsoft.com/office/drawing/2014/main" id="{C48A3157-3E89-491D-6B57-62B6BB4C7EC5}"/>
              </a:ext>
            </a:extLst>
          </p:cNvPr>
          <p:cNvPicPr>
            <a:picLocks noChangeAspect="1"/>
          </p:cNvPicPr>
          <p:nvPr/>
        </p:nvPicPr>
        <p:blipFill>
          <a:blip r:embed="rId4"/>
          <a:stretch>
            <a:fillRect/>
          </a:stretch>
        </p:blipFill>
        <p:spPr>
          <a:xfrm>
            <a:off x="5440049" y="3582070"/>
            <a:ext cx="5433140" cy="2516478"/>
          </a:xfrm>
          <a:prstGeom prst="rect">
            <a:avLst/>
          </a:prstGeom>
        </p:spPr>
      </p:pic>
      <p:sp>
        <p:nvSpPr>
          <p:cNvPr id="5" name="Text Placeholder 6">
            <a:extLst>
              <a:ext uri="{FF2B5EF4-FFF2-40B4-BE49-F238E27FC236}">
                <a16:creationId xmlns:a16="http://schemas.microsoft.com/office/drawing/2014/main" id="{D84442F9-12D7-BFD9-ABC6-A57E44BEB388}"/>
              </a:ext>
            </a:extLst>
          </p:cNvPr>
          <p:cNvSpPr txBox="1">
            <a:spLocks/>
          </p:cNvSpPr>
          <p:nvPr/>
        </p:nvSpPr>
        <p:spPr>
          <a:xfrm>
            <a:off x="450850" y="5772171"/>
            <a:ext cx="2649795" cy="272807"/>
          </a:xfrm>
          <a:prstGeom prst="rect">
            <a:avLst/>
          </a:prstGeom>
        </p:spPr>
        <p:txBody>
          <a:bodyPr/>
          <a:lstStyle>
            <a:lvl1pPr marL="228594" indent="-228594" algn="l" defTabSz="914377" rtl="0" eaLnBrk="1" latinLnBrk="0" hangingPunct="1">
              <a:lnSpc>
                <a:spcPct val="100000"/>
              </a:lnSpc>
              <a:spcBef>
                <a:spcPts val="1000"/>
              </a:spcBef>
              <a:buFont typeface="Arial" panose="020B0604020202020204" pitchFamily="34" charset="0"/>
              <a:buChar char="•"/>
              <a:defRPr sz="3000" b="0" i="0" kern="1200" cap="none" baseline="0">
                <a:solidFill>
                  <a:schemeClr val="tx1"/>
                </a:solidFill>
                <a:latin typeface="+mj-lt"/>
                <a:ea typeface="+mn-ea"/>
                <a:cs typeface="Arial" panose="020B0604020202020204" pitchFamily="34" charset="0"/>
              </a:defRPr>
            </a:lvl1pPr>
            <a:lvl2pPr marL="685783" indent="-228594" algn="l" defTabSz="914377" rtl="0" eaLnBrk="1" latinLnBrk="0" hangingPunct="1">
              <a:lnSpc>
                <a:spcPct val="100000"/>
              </a:lnSpc>
              <a:spcBef>
                <a:spcPts val="500"/>
              </a:spcBef>
              <a:buFont typeface="Arial" panose="020B0604020202020204" pitchFamily="34" charset="0"/>
              <a:buChar char="•"/>
              <a:defRPr sz="2100" b="0" i="0" kern="1200">
                <a:solidFill>
                  <a:schemeClr val="tx1"/>
                </a:solidFill>
                <a:latin typeface="+mn-lt"/>
                <a:ea typeface="Arial" panose="020B0604020202020204" pitchFamily="34" charset="0"/>
                <a:cs typeface="Arial" panose="020B0604020202020204" pitchFamily="34" charset="0"/>
              </a:defRPr>
            </a:lvl2pPr>
            <a:lvl3pPr marL="1142971" indent="-228594" algn="l" defTabSz="914377" rtl="0" eaLnBrk="1" latinLnBrk="0" hangingPunct="1">
              <a:lnSpc>
                <a:spcPct val="100000"/>
              </a:lnSpc>
              <a:spcBef>
                <a:spcPts val="500"/>
              </a:spcBef>
              <a:buFont typeface="Arial" panose="020B0604020202020204" pitchFamily="34" charset="0"/>
              <a:buChar char="•"/>
              <a:defRPr sz="1800" b="0" i="0" kern="1200">
                <a:solidFill>
                  <a:schemeClr val="tx1"/>
                </a:solidFill>
                <a:latin typeface="+mn-lt"/>
                <a:ea typeface="Arial" panose="020B0604020202020204" pitchFamily="34" charset="0"/>
                <a:cs typeface="Arial" panose="020B0604020202020204" pitchFamily="34" charset="0"/>
              </a:defRPr>
            </a:lvl3pPr>
            <a:lvl4pPr marL="1600160" indent="-228594" algn="l" defTabSz="914377" rtl="0" eaLnBrk="1" latinLnBrk="0" hangingPunct="1">
              <a:lnSpc>
                <a:spcPct val="100000"/>
              </a:lnSpc>
              <a:spcBef>
                <a:spcPts val="500"/>
              </a:spcBef>
              <a:buFont typeface="Arial" panose="020B0604020202020204" pitchFamily="34" charset="0"/>
              <a:buChar char="•"/>
              <a:defRPr sz="1600" b="0" i="0" kern="1200">
                <a:solidFill>
                  <a:schemeClr val="tx1"/>
                </a:solidFill>
                <a:latin typeface="+mn-lt"/>
                <a:ea typeface="Arial" panose="020B0604020202020204" pitchFamily="34" charset="0"/>
                <a:cs typeface="Arial" panose="020B0604020202020204" pitchFamily="34" charset="0"/>
              </a:defRPr>
            </a:lvl4pPr>
            <a:lvl5pPr marL="2057349" indent="-228594" algn="l" defTabSz="914377" rtl="0" eaLnBrk="1" latinLnBrk="0" hangingPunct="1">
              <a:lnSpc>
                <a:spcPct val="100000"/>
              </a:lnSpc>
              <a:spcBef>
                <a:spcPts val="500"/>
              </a:spcBef>
              <a:buFont typeface="Arial" panose="020B0604020202020204" pitchFamily="34" charset="0"/>
              <a:buChar char="•"/>
              <a:defRPr sz="1400" b="0" i="0" kern="1200">
                <a:solidFill>
                  <a:schemeClr val="tx1"/>
                </a:solidFill>
                <a:latin typeface="+mn-lt"/>
                <a:ea typeface="Arial" panose="020B0604020202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GB" sz="800" dirty="0">
                <a:solidFill>
                  <a:schemeClr val="bg1"/>
                </a:solidFill>
                <a:latin typeface="+mn-lt"/>
              </a:rPr>
              <a:t>© </a:t>
            </a:r>
            <a:r>
              <a:rPr lang="en-US" sz="800" dirty="0">
                <a:solidFill>
                  <a:schemeClr val="bg1"/>
                </a:solidFill>
                <a:latin typeface="+mn-lt"/>
              </a:rPr>
              <a:t>Carmen Weh, WWF Solothurn</a:t>
            </a:r>
            <a:endParaRPr lang="en-GB" sz="800" dirty="0">
              <a:solidFill>
                <a:schemeClr val="bg1"/>
              </a:solidFill>
              <a:latin typeface="+mn-lt"/>
            </a:endParaRPr>
          </a:p>
          <a:p>
            <a:endParaRPr lang="en-GB" sz="900" dirty="0">
              <a:solidFill>
                <a:schemeClr val="bg1"/>
              </a:solidFill>
              <a:latin typeface="+mn-lt"/>
            </a:endParaRPr>
          </a:p>
        </p:txBody>
      </p:sp>
      <p:sp>
        <p:nvSpPr>
          <p:cNvPr id="9" name="TextBox 8">
            <a:extLst>
              <a:ext uri="{FF2B5EF4-FFF2-40B4-BE49-F238E27FC236}">
                <a16:creationId xmlns:a16="http://schemas.microsoft.com/office/drawing/2014/main" id="{961DE56A-7220-EBC4-6240-78F83D6346C1}"/>
              </a:ext>
            </a:extLst>
          </p:cNvPr>
          <p:cNvSpPr txBox="1"/>
          <p:nvPr/>
        </p:nvSpPr>
        <p:spPr>
          <a:xfrm>
            <a:off x="5583853" y="5602216"/>
            <a:ext cx="6096000" cy="215444"/>
          </a:xfrm>
          <a:prstGeom prst="rect">
            <a:avLst/>
          </a:prstGeom>
          <a:noFill/>
        </p:spPr>
        <p:txBody>
          <a:bodyPr wrap="square">
            <a:spAutoFit/>
          </a:bodyPr>
          <a:lstStyle/>
          <a:p>
            <a:r>
              <a:rPr lang="en-GB" sz="800" dirty="0">
                <a:solidFill>
                  <a:schemeClr val="bg1"/>
                </a:solidFill>
                <a:latin typeface="+mn-lt"/>
              </a:rPr>
              <a:t>© </a:t>
            </a:r>
            <a:r>
              <a:rPr lang="en-US" sz="800" dirty="0">
                <a:solidFill>
                  <a:schemeClr val="bg1"/>
                </a:solidFill>
                <a:latin typeface="+mn-lt"/>
              </a:rPr>
              <a:t>Maude Poirier, WWF Solothurn</a:t>
            </a:r>
            <a:endParaRPr lang="en-GB" sz="800" dirty="0">
              <a:solidFill>
                <a:schemeClr val="bg1"/>
              </a:solidFill>
              <a:latin typeface="+mn-lt"/>
            </a:endParaRPr>
          </a:p>
        </p:txBody>
      </p:sp>
    </p:spTree>
    <p:extLst>
      <p:ext uri="{BB962C8B-B14F-4D97-AF65-F5344CB8AC3E}">
        <p14:creationId xmlns:p14="http://schemas.microsoft.com/office/powerpoint/2010/main" val="2980504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F5262AB6-7C8E-4366-81C0-5EE1F3A9D87F}"/>
              </a:ext>
            </a:extLst>
          </p:cNvPr>
          <p:cNvSpPr>
            <a:spLocks noGrp="1"/>
          </p:cNvSpPr>
          <p:nvPr>
            <p:ph type="ftr" sz="quarter" idx="13"/>
          </p:nvPr>
        </p:nvSpPr>
        <p:spPr/>
        <p:txBody>
          <a:bodyPr/>
          <a:lstStyle/>
          <a:p>
            <a:r>
              <a:rPr lang="en-GB"/>
              <a:t>WWF Switzerland</a:t>
            </a:r>
          </a:p>
        </p:txBody>
      </p:sp>
      <p:sp>
        <p:nvSpPr>
          <p:cNvPr id="4" name="Foliennummernplatzhalter 3">
            <a:extLst>
              <a:ext uri="{FF2B5EF4-FFF2-40B4-BE49-F238E27FC236}">
                <a16:creationId xmlns:a16="http://schemas.microsoft.com/office/drawing/2014/main" id="{2CCAA2A5-8537-4207-93DE-D853BE88FC82}"/>
              </a:ext>
            </a:extLst>
          </p:cNvPr>
          <p:cNvSpPr>
            <a:spLocks noGrp="1"/>
          </p:cNvSpPr>
          <p:nvPr>
            <p:ph type="sldNum" sz="quarter" idx="14"/>
          </p:nvPr>
        </p:nvSpPr>
        <p:spPr/>
        <p:txBody>
          <a:bodyPr/>
          <a:lstStyle/>
          <a:p>
            <a:fld id="{01D4B372-C4E9-DB48-93BA-62F9C68D8B35}" type="slidenum">
              <a:rPr lang="en-GB" smtClean="0"/>
              <a:pPr/>
              <a:t>6</a:t>
            </a:fld>
            <a:endParaRPr lang="en-GB"/>
          </a:p>
        </p:txBody>
      </p:sp>
      <p:sp>
        <p:nvSpPr>
          <p:cNvPr id="5" name="Textplatzhalter 4">
            <a:extLst>
              <a:ext uri="{FF2B5EF4-FFF2-40B4-BE49-F238E27FC236}">
                <a16:creationId xmlns:a16="http://schemas.microsoft.com/office/drawing/2014/main" id="{DCD5E63A-98A9-480B-A697-8DB8334178F0}"/>
              </a:ext>
            </a:extLst>
          </p:cNvPr>
          <p:cNvSpPr>
            <a:spLocks noGrp="1"/>
          </p:cNvSpPr>
          <p:nvPr>
            <p:ph type="body" sz="quarter" idx="15"/>
          </p:nvPr>
        </p:nvSpPr>
        <p:spPr/>
        <p:txBody>
          <a:bodyPr/>
          <a:lstStyle/>
          <a:p>
            <a:r>
              <a:rPr lang="de-CH" sz="1400"/>
              <a:t>Zählung 2016: 3’890+</a:t>
            </a:r>
          </a:p>
        </p:txBody>
      </p:sp>
      <p:sp>
        <p:nvSpPr>
          <p:cNvPr id="7" name="Titel 6">
            <a:extLst>
              <a:ext uri="{FF2B5EF4-FFF2-40B4-BE49-F238E27FC236}">
                <a16:creationId xmlns:a16="http://schemas.microsoft.com/office/drawing/2014/main" id="{209F93C5-B5CD-45E9-9668-16C01A1B64D6}"/>
              </a:ext>
            </a:extLst>
          </p:cNvPr>
          <p:cNvSpPr>
            <a:spLocks noGrp="1"/>
          </p:cNvSpPr>
          <p:nvPr>
            <p:ph type="title"/>
          </p:nvPr>
        </p:nvSpPr>
        <p:spPr>
          <a:xfrm>
            <a:off x="232782" y="225425"/>
            <a:ext cx="11726235" cy="755651"/>
          </a:xfrm>
          <a:solidFill>
            <a:schemeClr val="bg1"/>
          </a:solidFill>
        </p:spPr>
        <p:txBody>
          <a:bodyPr/>
          <a:lstStyle/>
          <a:p>
            <a:r>
              <a:rPr lang="en-GB" dirty="0"/>
              <a:t>Wahlen in Solothurn 2025</a:t>
            </a:r>
          </a:p>
        </p:txBody>
      </p:sp>
      <p:sp>
        <p:nvSpPr>
          <p:cNvPr id="11" name="Content Placeholder 10">
            <a:extLst>
              <a:ext uri="{FF2B5EF4-FFF2-40B4-BE49-F238E27FC236}">
                <a16:creationId xmlns:a16="http://schemas.microsoft.com/office/drawing/2014/main" id="{820FD40F-BC45-B929-4D72-CAE763785908}"/>
              </a:ext>
            </a:extLst>
          </p:cNvPr>
          <p:cNvSpPr>
            <a:spLocks noGrp="1"/>
          </p:cNvSpPr>
          <p:nvPr>
            <p:ph sz="half" idx="18"/>
          </p:nvPr>
        </p:nvSpPr>
        <p:spPr>
          <a:xfrm>
            <a:off x="232779" y="1838349"/>
            <a:ext cx="7082183" cy="3734994"/>
          </a:xfrm>
        </p:spPr>
        <p:txBody>
          <a:bodyPr>
            <a:normAutofit/>
          </a:bodyPr>
          <a:lstStyle/>
          <a:p>
            <a:pPr marL="342900" indent="-342900">
              <a:buFont typeface="Arial" panose="020B0604020202020204" pitchFamily="34" charset="0"/>
              <a:buChar char="•"/>
            </a:pPr>
            <a:r>
              <a:rPr lang="de-CH" sz="2400" dirty="0"/>
              <a:t>Umweltrating zur Umweltfreundlichkeit der Parteien im Kantonsrat</a:t>
            </a:r>
          </a:p>
          <a:p>
            <a:pPr marL="342900" indent="-342900">
              <a:buFont typeface="Arial" panose="020B0604020202020204" pitchFamily="34" charset="0"/>
              <a:buChar char="•"/>
            </a:pPr>
            <a:r>
              <a:rPr lang="de-CH" sz="2400" dirty="0"/>
              <a:t>126’000 Haushalte mit </a:t>
            </a:r>
            <a:r>
              <a:rPr lang="de-CH" sz="2400" dirty="0" err="1"/>
              <a:t>Wahlinfo</a:t>
            </a:r>
            <a:r>
              <a:rPr lang="de-CH" sz="2400" dirty="0"/>
              <a:t> beliefert</a:t>
            </a:r>
          </a:p>
          <a:p>
            <a:pPr marL="342900" indent="-342900">
              <a:buFont typeface="Arial" panose="020B0604020202020204" pitchFamily="34" charset="0"/>
              <a:buChar char="•"/>
            </a:pPr>
            <a:r>
              <a:rPr lang="de-CH" sz="2400" dirty="0"/>
              <a:t>Breite Allianz aus USOs</a:t>
            </a:r>
          </a:p>
          <a:p>
            <a:pPr marL="342900" indent="-342900">
              <a:buFont typeface="Arial" panose="020B0604020202020204" pitchFamily="34" charset="0"/>
              <a:buChar char="•"/>
            </a:pPr>
            <a:r>
              <a:rPr lang="de-CH" sz="2400" dirty="0"/>
              <a:t>Agenda-Setting/Sichtbarkeit: dem Thema Umwelt wird Gehör verschafft</a:t>
            </a:r>
          </a:p>
          <a:p>
            <a:pPr marL="342900" indent="-342900">
              <a:buFont typeface="Arial" panose="020B0604020202020204" pitchFamily="34" charset="0"/>
              <a:buChar char="•"/>
            </a:pPr>
            <a:r>
              <a:rPr lang="de-CH" sz="2400" b="1" dirty="0"/>
              <a:t>Ehemaliges WWF Vorstandsmitglied Mathias Stricker wurde als Regierungsrat gewählt!</a:t>
            </a:r>
          </a:p>
          <a:p>
            <a:pPr marL="342900" indent="-342900">
              <a:buFont typeface="Arial" panose="020B0604020202020204" pitchFamily="34" charset="0"/>
              <a:buChar char="•"/>
            </a:pPr>
            <a:endParaRPr lang="de-CH" sz="2400" dirty="0"/>
          </a:p>
          <a:p>
            <a:pPr marL="342900" indent="-342900">
              <a:buFont typeface="Arial" panose="020B0604020202020204" pitchFamily="34" charset="0"/>
              <a:buChar char="•"/>
            </a:pPr>
            <a:endParaRPr lang="de-CH" dirty="0"/>
          </a:p>
        </p:txBody>
      </p:sp>
      <p:pic>
        <p:nvPicPr>
          <p:cNvPr id="15" name="Picture 14" descr="A poster with a group of people&#10;&#10;AI-generated content may be incorrect.">
            <a:extLst>
              <a:ext uri="{FF2B5EF4-FFF2-40B4-BE49-F238E27FC236}">
                <a16:creationId xmlns:a16="http://schemas.microsoft.com/office/drawing/2014/main" id="{80A688B0-5377-18F9-7803-A16F51DF9787}"/>
              </a:ext>
            </a:extLst>
          </p:cNvPr>
          <p:cNvPicPr>
            <a:picLocks noChangeAspect="1"/>
          </p:cNvPicPr>
          <p:nvPr/>
        </p:nvPicPr>
        <p:blipFill>
          <a:blip r:embed="rId3"/>
          <a:stretch>
            <a:fillRect/>
          </a:stretch>
        </p:blipFill>
        <p:spPr>
          <a:xfrm>
            <a:off x="7238042" y="-139148"/>
            <a:ext cx="4852211" cy="6858000"/>
          </a:xfrm>
          <a:prstGeom prst="rect">
            <a:avLst/>
          </a:prstGeom>
        </p:spPr>
      </p:pic>
    </p:spTree>
    <p:extLst>
      <p:ext uri="{BB962C8B-B14F-4D97-AF65-F5344CB8AC3E}">
        <p14:creationId xmlns:p14="http://schemas.microsoft.com/office/powerpoint/2010/main" val="35482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8905220-C50C-6548-A2ED-A4202AF08990}"/>
              </a:ext>
            </a:extLst>
          </p:cNvPr>
          <p:cNvSpPr>
            <a:spLocks noGrp="1"/>
          </p:cNvSpPr>
          <p:nvPr>
            <p:ph type="ftr" sz="quarter" idx="11"/>
          </p:nvPr>
        </p:nvSpPr>
        <p:spPr/>
        <p:txBody>
          <a:bodyPr/>
          <a:lstStyle/>
          <a:p>
            <a:r>
              <a:rPr lang="en-GB"/>
              <a:t>WWF Switzerland</a:t>
            </a:r>
          </a:p>
        </p:txBody>
      </p:sp>
      <p:sp>
        <p:nvSpPr>
          <p:cNvPr id="3" name="Slide Number Placeholder 2">
            <a:extLst>
              <a:ext uri="{FF2B5EF4-FFF2-40B4-BE49-F238E27FC236}">
                <a16:creationId xmlns:a16="http://schemas.microsoft.com/office/drawing/2014/main" id="{3D291EB9-8A8F-D641-9B33-55BB785A9603}"/>
              </a:ext>
            </a:extLst>
          </p:cNvPr>
          <p:cNvSpPr>
            <a:spLocks noGrp="1"/>
          </p:cNvSpPr>
          <p:nvPr>
            <p:ph type="sldNum" sz="quarter" idx="12"/>
          </p:nvPr>
        </p:nvSpPr>
        <p:spPr/>
        <p:txBody>
          <a:bodyPr/>
          <a:lstStyle/>
          <a:p>
            <a:fld id="{96F7679E-DE04-904C-B326-A7ED40143975}" type="slidenum">
              <a:rPr lang="en-GB" smtClean="0"/>
              <a:t>7</a:t>
            </a:fld>
            <a:endParaRPr lang="en-GB"/>
          </a:p>
        </p:txBody>
      </p:sp>
      <p:sp>
        <p:nvSpPr>
          <p:cNvPr id="5" name="Content Placeholder 4">
            <a:extLst>
              <a:ext uri="{FF2B5EF4-FFF2-40B4-BE49-F238E27FC236}">
                <a16:creationId xmlns:a16="http://schemas.microsoft.com/office/drawing/2014/main" id="{9F810C18-517F-864B-94C4-E8CF3F82A908}"/>
              </a:ext>
            </a:extLst>
          </p:cNvPr>
          <p:cNvSpPr>
            <a:spLocks noGrp="1"/>
          </p:cNvSpPr>
          <p:nvPr>
            <p:ph sz="half" idx="2"/>
          </p:nvPr>
        </p:nvSpPr>
        <p:spPr>
          <a:xfrm>
            <a:off x="6858000" y="1232370"/>
            <a:ext cx="5101222" cy="4860927"/>
          </a:xfrm>
        </p:spPr>
        <p:txBody>
          <a:bodyPr>
            <a:normAutofit lnSpcReduction="10000"/>
          </a:bodyPr>
          <a:lstStyle/>
          <a:p>
            <a:pPr marL="285750" indent="-285750">
              <a:buFont typeface="Arial" panose="020B0604020202020204" pitchFamily="34" charset="0"/>
              <a:buChar char="•"/>
            </a:pPr>
            <a:r>
              <a:rPr lang="de-CH" sz="1800" dirty="0"/>
              <a:t>Abstimmung: Hochwasserschutzprojekt </a:t>
            </a:r>
            <a:r>
              <a:rPr lang="de-CH" sz="1800" dirty="0" err="1"/>
              <a:t>Dünnern</a:t>
            </a:r>
            <a:r>
              <a:rPr lang="de-CH" sz="1800" dirty="0"/>
              <a:t> gewonnen!</a:t>
            </a:r>
            <a:endParaRPr lang="de-CH" sz="1800" dirty="0">
              <a:effectLst/>
              <a:latin typeface="Arial" panose="020B0604020202020204" pitchFamily="34" charset="0"/>
              <a:ea typeface="Arial" panose="020B0604020202020204" pitchFamily="34" charset="0"/>
            </a:endParaRPr>
          </a:p>
          <a:p>
            <a:pPr marL="285750" indent="-285750">
              <a:buFont typeface="Arial" panose="020B0604020202020204" pitchFamily="34" charset="0"/>
              <a:buChar char="•"/>
            </a:pPr>
            <a:r>
              <a:rPr lang="de-CH" sz="1800" dirty="0">
                <a:effectLst/>
                <a:latin typeface="Arial" panose="020B0604020202020204" pitchFamily="34" charset="0"/>
                <a:ea typeface="Arial" panose="020B0604020202020204" pitchFamily="34" charset="0"/>
              </a:rPr>
              <a:t>Ein Highlight 2025 Kanu-Tour zu Lachs und Biber auf der Aare</a:t>
            </a:r>
            <a:endParaRPr lang="de-CH" sz="1800" dirty="0"/>
          </a:p>
          <a:p>
            <a:pPr marL="285750" indent="-285750">
              <a:buFont typeface="Arial" panose="020B0604020202020204" pitchFamily="34" charset="0"/>
              <a:buChar char="•"/>
            </a:pPr>
            <a:r>
              <a:rPr lang="de-CH" sz="1800" dirty="0">
                <a:effectLst/>
                <a:latin typeface="Arial" panose="020B0604020202020204" pitchFamily="34" charset="0"/>
                <a:ea typeface="Arial" panose="020B0604020202020204" pitchFamily="34" charset="0"/>
              </a:rPr>
              <a:t>Weiterführung einer aktiven Lachs-Community. Freiwillige setzen gemeinsam Massnahmen in der Region um.</a:t>
            </a:r>
            <a:endParaRPr lang="de-CH" sz="1800" dirty="0"/>
          </a:p>
          <a:p>
            <a:pPr marL="285750" indent="-285750">
              <a:buFont typeface="Arial" panose="020B0604020202020204" pitchFamily="34" charset="0"/>
              <a:buChar char="•"/>
            </a:pPr>
            <a:r>
              <a:rPr lang="de-CH" sz="1800" dirty="0">
                <a:effectLst/>
                <a:latin typeface="Arial" panose="020B0604020202020204" pitchFamily="34" charset="0"/>
                <a:ea typeface="Times New Roman" panose="02020603050405020304" pitchFamily="18" charset="0"/>
                <a:cs typeface="Georgia-Bold"/>
              </a:rPr>
              <a:t>Viertes Mal: Citizen Science-Projekt «</a:t>
            </a:r>
            <a:r>
              <a:rPr lang="de-CH" sz="1800" dirty="0" err="1">
                <a:effectLst/>
                <a:latin typeface="Arial" panose="020B0604020202020204" pitchFamily="34" charset="0"/>
                <a:ea typeface="Times New Roman" panose="02020603050405020304" pitchFamily="18" charset="0"/>
                <a:cs typeface="Georgia-Bold"/>
              </a:rPr>
              <a:t>Otterspotter</a:t>
            </a:r>
            <a:r>
              <a:rPr lang="de-CH" sz="1800" dirty="0">
                <a:effectLst/>
                <a:latin typeface="Arial" panose="020B0604020202020204" pitchFamily="34" charset="0"/>
                <a:ea typeface="Times New Roman" panose="02020603050405020304" pitchFamily="18" charset="0"/>
                <a:cs typeface="Georgia-Bold"/>
              </a:rPr>
              <a:t>»: 42 engagierte </a:t>
            </a:r>
            <a:r>
              <a:rPr lang="de-CH" sz="1800" dirty="0" err="1">
                <a:effectLst/>
                <a:latin typeface="Arial" panose="020B0604020202020204" pitchFamily="34" charset="0"/>
                <a:ea typeface="Times New Roman" panose="02020603050405020304" pitchFamily="18" charset="0"/>
                <a:cs typeface="Georgia-Bold"/>
              </a:rPr>
              <a:t>Kartierer:innen</a:t>
            </a:r>
            <a:r>
              <a:rPr lang="de-CH" sz="1800" dirty="0">
                <a:ea typeface="Times New Roman" panose="02020603050405020304" pitchFamily="18" charset="0"/>
                <a:cs typeface="Georgia-Bold"/>
              </a:rPr>
              <a:t> </a:t>
            </a:r>
            <a:r>
              <a:rPr lang="de-CH" sz="1800" dirty="0">
                <a:effectLst/>
                <a:latin typeface="Arial" panose="020B0604020202020204" pitchFamily="34" charset="0"/>
                <a:ea typeface="Times New Roman" panose="02020603050405020304" pitchFamily="18" charset="0"/>
                <a:cs typeface="Georgia-Bold"/>
              </a:rPr>
              <a:t>suchten in 112 Quadraten nach Fischotterspuren.</a:t>
            </a:r>
          </a:p>
          <a:p>
            <a:r>
              <a:rPr lang="de-CH" sz="1800" b="1" dirty="0">
                <a:ea typeface="Times New Roman" panose="02020603050405020304" pitchFamily="18" charset="0"/>
                <a:cs typeface="Georgia-Bold"/>
              </a:rPr>
              <a:t>Grosser Erfolg: Das erste Mal seit 1935 wurden Spuren eines Otters im Kanton SO (Gemeinde Selzach) entdeckt! Die Spur hat Stefan Hunziker unser WWF-Freiwilliger entdeckt.</a:t>
            </a:r>
            <a:endParaRPr lang="de-CH" sz="1800" b="1" dirty="0">
              <a:effectLst/>
              <a:latin typeface="Arial" panose="020B0604020202020204" pitchFamily="34" charset="0"/>
              <a:ea typeface="Times New Roman" panose="02020603050405020304" pitchFamily="18" charset="0"/>
              <a:cs typeface="Georgia-Bold"/>
            </a:endParaRPr>
          </a:p>
        </p:txBody>
      </p:sp>
      <p:sp>
        <p:nvSpPr>
          <p:cNvPr id="6" name="Title 5">
            <a:extLst>
              <a:ext uri="{FF2B5EF4-FFF2-40B4-BE49-F238E27FC236}">
                <a16:creationId xmlns:a16="http://schemas.microsoft.com/office/drawing/2014/main" id="{FC36ABBD-247E-9846-AB97-04AC12F99B51}"/>
              </a:ext>
            </a:extLst>
          </p:cNvPr>
          <p:cNvSpPr>
            <a:spLocks noGrp="1"/>
          </p:cNvSpPr>
          <p:nvPr>
            <p:ph type="title"/>
          </p:nvPr>
        </p:nvSpPr>
        <p:spPr/>
        <p:txBody>
          <a:bodyPr/>
          <a:lstStyle/>
          <a:p>
            <a:r>
              <a:rPr lang="en-GB" dirty="0" err="1"/>
              <a:t>Gewässerarbeit</a:t>
            </a:r>
            <a:r>
              <a:rPr lang="en-GB" dirty="0"/>
              <a:t> 2025</a:t>
            </a:r>
          </a:p>
        </p:txBody>
      </p:sp>
      <p:sp>
        <p:nvSpPr>
          <p:cNvPr id="7" name="Text Placeholder 6">
            <a:extLst>
              <a:ext uri="{FF2B5EF4-FFF2-40B4-BE49-F238E27FC236}">
                <a16:creationId xmlns:a16="http://schemas.microsoft.com/office/drawing/2014/main" id="{71D0D05B-C75A-D440-8615-4EF2A626B71F}"/>
              </a:ext>
            </a:extLst>
          </p:cNvPr>
          <p:cNvSpPr>
            <a:spLocks noGrp="1"/>
          </p:cNvSpPr>
          <p:nvPr>
            <p:ph type="body" sz="quarter" idx="17"/>
          </p:nvPr>
        </p:nvSpPr>
        <p:spPr>
          <a:xfrm>
            <a:off x="418212" y="5805264"/>
            <a:ext cx="1803526" cy="216024"/>
          </a:xfrm>
        </p:spPr>
        <p:txBody>
          <a:bodyPr/>
          <a:lstStyle/>
          <a:p>
            <a:r>
              <a:rPr lang="en-GB"/>
              <a:t>© WWF</a:t>
            </a:r>
          </a:p>
        </p:txBody>
      </p:sp>
      <p:pic>
        <p:nvPicPr>
          <p:cNvPr id="12" name="Grafik 1">
            <a:extLst>
              <a:ext uri="{FF2B5EF4-FFF2-40B4-BE49-F238E27FC236}">
                <a16:creationId xmlns:a16="http://schemas.microsoft.com/office/drawing/2014/main" id="{459BC3E9-7A51-860F-1D94-AB509822A6E7}"/>
              </a:ext>
            </a:extLst>
          </p:cNvPr>
          <p:cNvPicPr>
            <a:picLocks noChangeAspect="1"/>
          </p:cNvPicPr>
          <p:nvPr/>
        </p:nvPicPr>
        <p:blipFill rotWithShape="1">
          <a:blip r:embed="rId3">
            <a:extLst>
              <a:ext uri="{28A0092B-C50C-407E-A947-70E740481C1C}">
                <a14:useLocalDpi xmlns:a14="http://schemas.microsoft.com/office/drawing/2010/main" val="0"/>
              </a:ext>
            </a:extLst>
          </a:blip>
          <a:srcRect b="9417"/>
          <a:stretch/>
        </p:blipFill>
        <p:spPr bwMode="auto">
          <a:xfrm>
            <a:off x="232778" y="1357680"/>
            <a:ext cx="6459715" cy="4260480"/>
          </a:xfrm>
          <a:prstGeom prst="rect">
            <a:avLst/>
          </a:prstGeom>
          <a:noFill/>
          <a:ln>
            <a:noFill/>
          </a:ln>
        </p:spPr>
      </p:pic>
      <p:sp>
        <p:nvSpPr>
          <p:cNvPr id="8" name="TextBox 7">
            <a:extLst>
              <a:ext uri="{FF2B5EF4-FFF2-40B4-BE49-F238E27FC236}">
                <a16:creationId xmlns:a16="http://schemas.microsoft.com/office/drawing/2014/main" id="{21716618-4B36-43F1-C69B-F6615846620C}"/>
              </a:ext>
            </a:extLst>
          </p:cNvPr>
          <p:cNvSpPr txBox="1"/>
          <p:nvPr/>
        </p:nvSpPr>
        <p:spPr>
          <a:xfrm>
            <a:off x="418212" y="5418105"/>
            <a:ext cx="6096000" cy="200055"/>
          </a:xfrm>
          <a:prstGeom prst="rect">
            <a:avLst/>
          </a:prstGeom>
          <a:noFill/>
        </p:spPr>
        <p:txBody>
          <a:bodyPr wrap="square">
            <a:spAutoFit/>
          </a:bodyPr>
          <a:lstStyle/>
          <a:p>
            <a:r>
              <a:rPr lang="en-GB" sz="700" dirty="0">
                <a:solidFill>
                  <a:schemeClr val="bg1"/>
                </a:solidFill>
                <a:latin typeface="+mn-lt"/>
              </a:rPr>
              <a:t>© </a:t>
            </a:r>
            <a:r>
              <a:rPr lang="en-US" sz="700" dirty="0">
                <a:solidFill>
                  <a:schemeClr val="bg1"/>
                </a:solidFill>
                <a:latin typeface="+mn-lt"/>
              </a:rPr>
              <a:t>Laura Bruppacher, WWF Solothurn</a:t>
            </a:r>
            <a:endParaRPr lang="en-GB" sz="700" dirty="0">
              <a:solidFill>
                <a:schemeClr val="bg1"/>
              </a:solidFill>
              <a:latin typeface="+mn-lt"/>
            </a:endParaRPr>
          </a:p>
        </p:txBody>
      </p:sp>
    </p:spTree>
    <p:extLst>
      <p:ext uri="{BB962C8B-B14F-4D97-AF65-F5344CB8AC3E}">
        <p14:creationId xmlns:p14="http://schemas.microsoft.com/office/powerpoint/2010/main" val="2641191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9E456-36B7-DF9B-5969-B644B31A7003}"/>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B9A0B806-41DC-01B1-AF0C-AA1528190653}"/>
              </a:ext>
            </a:extLst>
          </p:cNvPr>
          <p:cNvSpPr>
            <a:spLocks noGrp="1"/>
          </p:cNvSpPr>
          <p:nvPr>
            <p:ph type="ftr" sz="quarter" idx="10"/>
          </p:nvPr>
        </p:nvSpPr>
        <p:spPr>
          <a:xfrm>
            <a:off x="232780" y="6273800"/>
            <a:ext cx="11726441" cy="365125"/>
          </a:xfrm>
        </p:spPr>
        <p:txBody>
          <a:bodyPr anchor="ctr">
            <a:normAutofit/>
          </a:bodyPr>
          <a:lstStyle/>
          <a:p>
            <a:pPr>
              <a:spcAft>
                <a:spcPts val="600"/>
              </a:spcAft>
            </a:pPr>
            <a:r>
              <a:rPr lang="en-GB"/>
              <a:t>WWF Switzerland</a:t>
            </a:r>
          </a:p>
        </p:txBody>
      </p:sp>
      <p:sp>
        <p:nvSpPr>
          <p:cNvPr id="3" name="Slide Number Placeholder 2">
            <a:extLst>
              <a:ext uri="{FF2B5EF4-FFF2-40B4-BE49-F238E27FC236}">
                <a16:creationId xmlns:a16="http://schemas.microsoft.com/office/drawing/2014/main" id="{60C2B9DE-0A27-3A74-9657-9989B8C43843}"/>
              </a:ext>
            </a:extLst>
          </p:cNvPr>
          <p:cNvSpPr>
            <a:spLocks noGrp="1"/>
          </p:cNvSpPr>
          <p:nvPr>
            <p:ph type="sldNum" sz="quarter" idx="11"/>
          </p:nvPr>
        </p:nvSpPr>
        <p:spPr>
          <a:xfrm>
            <a:off x="11424592" y="6273800"/>
            <a:ext cx="534629" cy="365125"/>
          </a:xfrm>
        </p:spPr>
        <p:txBody>
          <a:bodyPr anchor="ctr">
            <a:normAutofit/>
          </a:bodyPr>
          <a:lstStyle/>
          <a:p>
            <a:pPr>
              <a:spcAft>
                <a:spcPts val="600"/>
              </a:spcAft>
            </a:pPr>
            <a:fld id="{96F7679E-DE04-904C-B326-A7ED40143975}" type="slidenum">
              <a:rPr lang="en-GB" smtClean="0"/>
              <a:pPr>
                <a:spcAft>
                  <a:spcPts val="600"/>
                </a:spcAft>
              </a:pPr>
              <a:t>8</a:t>
            </a:fld>
            <a:endParaRPr lang="en-GB"/>
          </a:p>
        </p:txBody>
      </p:sp>
      <p:sp>
        <p:nvSpPr>
          <p:cNvPr id="5" name="Content Placeholder 4">
            <a:extLst>
              <a:ext uri="{FF2B5EF4-FFF2-40B4-BE49-F238E27FC236}">
                <a16:creationId xmlns:a16="http://schemas.microsoft.com/office/drawing/2014/main" id="{B4396504-F5BC-127F-2918-0F7288104FC1}"/>
              </a:ext>
            </a:extLst>
          </p:cNvPr>
          <p:cNvSpPr>
            <a:spLocks noGrp="1"/>
          </p:cNvSpPr>
          <p:nvPr>
            <p:ph sz="half" idx="13"/>
          </p:nvPr>
        </p:nvSpPr>
        <p:spPr>
          <a:xfrm>
            <a:off x="6312023" y="1218578"/>
            <a:ext cx="5647197" cy="4874719"/>
          </a:xfrm>
        </p:spPr>
        <p:txBody>
          <a:bodyPr>
            <a:normAutofit/>
          </a:bodyPr>
          <a:lstStyle/>
          <a:p>
            <a:pPr marL="342900" indent="-342900">
              <a:buFont typeface="Arial" panose="020B0604020202020204" pitchFamily="34" charset="0"/>
              <a:buChar char="•"/>
            </a:pPr>
            <a:r>
              <a:rPr lang="de-CH" dirty="0"/>
              <a:t>Vergabe des Förderpreis des Nachhaltigkeitsnetzwerks Solothurns an </a:t>
            </a:r>
            <a:r>
              <a:rPr lang="de-CH" dirty="0" err="1"/>
              <a:t>Grensol</a:t>
            </a:r>
            <a:r>
              <a:rPr lang="de-CH" dirty="0"/>
              <a:t> (für Innovation im Bereich Autoabfallrecycling) in Thal.</a:t>
            </a:r>
          </a:p>
          <a:p>
            <a:pPr marL="342900" indent="-342900">
              <a:buFont typeface="Arial" panose="020B0604020202020204" pitchFamily="34" charset="0"/>
              <a:buChar char="•"/>
            </a:pPr>
            <a:r>
              <a:rPr lang="de-CH" dirty="0"/>
              <a:t>Abstimmung zum Energiegesetz leider verloren. Wir bleiben weiter dran.</a:t>
            </a:r>
          </a:p>
          <a:p>
            <a:pPr marL="342900" indent="-342900">
              <a:buFont typeface="Arial" panose="020B0604020202020204" pitchFamily="34" charset="0"/>
              <a:buChar char="•"/>
            </a:pPr>
            <a:r>
              <a:rPr lang="de-CH" dirty="0"/>
              <a:t>Der WWF hat sich in einer kantonalen Begleitgruppe für Umweltinteressen bei Planung von PV-Anlagen im Grünen zu Gunsten der Biodiversität engagiert.</a:t>
            </a:r>
          </a:p>
          <a:p>
            <a:endParaRPr lang="de-CH" dirty="0"/>
          </a:p>
          <a:p>
            <a:pPr marL="342900" indent="-342900">
              <a:buFont typeface="Arial" panose="020B0604020202020204" pitchFamily="34" charset="0"/>
              <a:buChar char="•"/>
            </a:pPr>
            <a:endParaRPr lang="de-CH" dirty="0"/>
          </a:p>
        </p:txBody>
      </p:sp>
      <p:pic>
        <p:nvPicPr>
          <p:cNvPr id="4" name="Grafik 14">
            <a:extLst>
              <a:ext uri="{FF2B5EF4-FFF2-40B4-BE49-F238E27FC236}">
                <a16:creationId xmlns:a16="http://schemas.microsoft.com/office/drawing/2014/main" id="{B589B10B-B91F-B0CD-5C3B-AA9EAC80725F}"/>
              </a:ext>
            </a:extLst>
          </p:cNvPr>
          <p:cNvPicPr>
            <a:picLocks noChangeAspect="1"/>
          </p:cNvPicPr>
          <p:nvPr/>
        </p:nvPicPr>
        <p:blipFill>
          <a:blip r:embed="rId3"/>
          <a:srcRect l="9708" r="12963" b="-2"/>
          <a:stretch>
            <a:fillRect/>
          </a:stretch>
        </p:blipFill>
        <p:spPr>
          <a:xfrm>
            <a:off x="232779" y="1218579"/>
            <a:ext cx="5647197" cy="4874718"/>
          </a:xfrm>
          <a:prstGeom prst="rect">
            <a:avLst/>
          </a:prstGeom>
          <a:noFill/>
        </p:spPr>
      </p:pic>
      <p:sp>
        <p:nvSpPr>
          <p:cNvPr id="6" name="Title 5">
            <a:extLst>
              <a:ext uri="{FF2B5EF4-FFF2-40B4-BE49-F238E27FC236}">
                <a16:creationId xmlns:a16="http://schemas.microsoft.com/office/drawing/2014/main" id="{233E57A5-1A2C-3DC6-FA05-9E01A818F94B}"/>
              </a:ext>
            </a:extLst>
          </p:cNvPr>
          <p:cNvSpPr>
            <a:spLocks noGrp="1"/>
          </p:cNvSpPr>
          <p:nvPr>
            <p:ph type="title"/>
          </p:nvPr>
        </p:nvSpPr>
        <p:spPr>
          <a:xfrm>
            <a:off x="232782" y="225425"/>
            <a:ext cx="11052447" cy="755651"/>
          </a:xfrm>
        </p:spPr>
        <p:txBody>
          <a:bodyPr anchor="ctr">
            <a:normAutofit/>
          </a:bodyPr>
          <a:lstStyle/>
          <a:p>
            <a:r>
              <a:rPr lang="en-GB" dirty="0"/>
              <a:t>Energie/Klima 2025</a:t>
            </a:r>
          </a:p>
        </p:txBody>
      </p:sp>
      <p:sp>
        <p:nvSpPr>
          <p:cNvPr id="8" name="TextBox 7">
            <a:extLst>
              <a:ext uri="{FF2B5EF4-FFF2-40B4-BE49-F238E27FC236}">
                <a16:creationId xmlns:a16="http://schemas.microsoft.com/office/drawing/2014/main" id="{049B10DD-6A17-4CD6-469E-5C29C83B6F2E}"/>
              </a:ext>
            </a:extLst>
          </p:cNvPr>
          <p:cNvSpPr txBox="1"/>
          <p:nvPr/>
        </p:nvSpPr>
        <p:spPr>
          <a:xfrm>
            <a:off x="232779" y="5759678"/>
            <a:ext cx="6096000" cy="215444"/>
          </a:xfrm>
          <a:prstGeom prst="rect">
            <a:avLst/>
          </a:prstGeom>
          <a:noFill/>
        </p:spPr>
        <p:txBody>
          <a:bodyPr wrap="square">
            <a:spAutoFit/>
          </a:bodyPr>
          <a:lstStyle/>
          <a:p>
            <a:r>
              <a:rPr lang="en-GB" sz="800" dirty="0">
                <a:solidFill>
                  <a:schemeClr val="bg1"/>
                </a:solidFill>
                <a:latin typeface="+mn-lt"/>
              </a:rPr>
              <a:t>© </a:t>
            </a:r>
            <a:r>
              <a:rPr lang="en-US" sz="800" dirty="0">
                <a:solidFill>
                  <a:schemeClr val="bg1"/>
                </a:solidFill>
              </a:rPr>
              <a:t>Laura Leibundgut, NNWSO</a:t>
            </a:r>
            <a:endParaRPr lang="en-GB" sz="800" dirty="0">
              <a:solidFill>
                <a:schemeClr val="bg1"/>
              </a:solidFill>
              <a:latin typeface="+mn-lt"/>
            </a:endParaRPr>
          </a:p>
        </p:txBody>
      </p:sp>
    </p:spTree>
    <p:extLst>
      <p:ext uri="{BB962C8B-B14F-4D97-AF65-F5344CB8AC3E}">
        <p14:creationId xmlns:p14="http://schemas.microsoft.com/office/powerpoint/2010/main" val="3634811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F5262AB6-7C8E-4366-81C0-5EE1F3A9D87F}"/>
              </a:ext>
            </a:extLst>
          </p:cNvPr>
          <p:cNvSpPr>
            <a:spLocks noGrp="1"/>
          </p:cNvSpPr>
          <p:nvPr>
            <p:ph type="ftr" sz="quarter" idx="13"/>
          </p:nvPr>
        </p:nvSpPr>
        <p:spPr/>
        <p:txBody>
          <a:bodyPr/>
          <a:lstStyle/>
          <a:p>
            <a:r>
              <a:rPr lang="en-GB"/>
              <a:t>WWF Switzerland</a:t>
            </a:r>
          </a:p>
        </p:txBody>
      </p:sp>
      <p:sp>
        <p:nvSpPr>
          <p:cNvPr id="4" name="Foliennummernplatzhalter 3">
            <a:extLst>
              <a:ext uri="{FF2B5EF4-FFF2-40B4-BE49-F238E27FC236}">
                <a16:creationId xmlns:a16="http://schemas.microsoft.com/office/drawing/2014/main" id="{2CCAA2A5-8537-4207-93DE-D853BE88FC82}"/>
              </a:ext>
            </a:extLst>
          </p:cNvPr>
          <p:cNvSpPr>
            <a:spLocks noGrp="1"/>
          </p:cNvSpPr>
          <p:nvPr>
            <p:ph type="sldNum" sz="quarter" idx="14"/>
          </p:nvPr>
        </p:nvSpPr>
        <p:spPr/>
        <p:txBody>
          <a:bodyPr/>
          <a:lstStyle/>
          <a:p>
            <a:fld id="{01D4B372-C4E9-DB48-93BA-62F9C68D8B35}" type="slidenum">
              <a:rPr lang="en-GB" smtClean="0"/>
              <a:pPr/>
              <a:t>9</a:t>
            </a:fld>
            <a:endParaRPr lang="en-GB"/>
          </a:p>
        </p:txBody>
      </p:sp>
      <p:sp>
        <p:nvSpPr>
          <p:cNvPr id="5" name="Textplatzhalter 4">
            <a:extLst>
              <a:ext uri="{FF2B5EF4-FFF2-40B4-BE49-F238E27FC236}">
                <a16:creationId xmlns:a16="http://schemas.microsoft.com/office/drawing/2014/main" id="{DCD5E63A-98A9-480B-A697-8DB8334178F0}"/>
              </a:ext>
            </a:extLst>
          </p:cNvPr>
          <p:cNvSpPr>
            <a:spLocks noGrp="1"/>
          </p:cNvSpPr>
          <p:nvPr>
            <p:ph type="body" sz="quarter" idx="15"/>
          </p:nvPr>
        </p:nvSpPr>
        <p:spPr/>
        <p:txBody>
          <a:bodyPr/>
          <a:lstStyle/>
          <a:p>
            <a:r>
              <a:rPr lang="de-CH" err="1"/>
              <a:t>xxxxx</a:t>
            </a:r>
            <a:endParaRPr lang="de-CH" sz="1400"/>
          </a:p>
        </p:txBody>
      </p:sp>
      <p:sp>
        <p:nvSpPr>
          <p:cNvPr id="7" name="Titel 6">
            <a:extLst>
              <a:ext uri="{FF2B5EF4-FFF2-40B4-BE49-F238E27FC236}">
                <a16:creationId xmlns:a16="http://schemas.microsoft.com/office/drawing/2014/main" id="{209F93C5-B5CD-45E9-9668-16C01A1B64D6}"/>
              </a:ext>
            </a:extLst>
          </p:cNvPr>
          <p:cNvSpPr>
            <a:spLocks noGrp="1"/>
          </p:cNvSpPr>
          <p:nvPr>
            <p:ph type="title"/>
          </p:nvPr>
        </p:nvSpPr>
        <p:spPr>
          <a:xfrm>
            <a:off x="232779" y="0"/>
            <a:ext cx="11959218" cy="1199024"/>
          </a:xfrm>
          <a:solidFill>
            <a:schemeClr val="bg1"/>
          </a:solidFill>
        </p:spPr>
        <p:txBody>
          <a:bodyPr/>
          <a:lstStyle/>
          <a:p>
            <a:r>
              <a:rPr lang="en-GB" dirty="0" err="1"/>
              <a:t>Ziele</a:t>
            </a:r>
            <a:r>
              <a:rPr lang="en-GB" dirty="0"/>
              <a:t> und </a:t>
            </a:r>
            <a:r>
              <a:rPr lang="en-GB" dirty="0" err="1"/>
              <a:t>Schwerpunkte</a:t>
            </a:r>
            <a:r>
              <a:rPr lang="en-GB" dirty="0"/>
              <a:t> </a:t>
            </a:r>
            <a:r>
              <a:rPr lang="en-GB" dirty="0" err="1"/>
              <a:t>fürs</a:t>
            </a:r>
            <a:r>
              <a:rPr lang="en-GB" dirty="0"/>
              <a:t> 2026</a:t>
            </a:r>
          </a:p>
        </p:txBody>
      </p:sp>
      <p:sp>
        <p:nvSpPr>
          <p:cNvPr id="8" name="Content Placeholder 7">
            <a:extLst>
              <a:ext uri="{FF2B5EF4-FFF2-40B4-BE49-F238E27FC236}">
                <a16:creationId xmlns:a16="http://schemas.microsoft.com/office/drawing/2014/main" id="{BF6957D1-366E-D2F4-33A2-EC56DB2A3522}"/>
              </a:ext>
            </a:extLst>
          </p:cNvPr>
          <p:cNvSpPr>
            <a:spLocks noGrp="1"/>
          </p:cNvSpPr>
          <p:nvPr>
            <p:ph sz="half" idx="18"/>
          </p:nvPr>
        </p:nvSpPr>
        <p:spPr>
          <a:xfrm>
            <a:off x="232779" y="1292126"/>
            <a:ext cx="5211063" cy="4664857"/>
          </a:xfrm>
        </p:spPr>
        <p:txBody>
          <a:bodyPr>
            <a:normAutofit/>
          </a:bodyPr>
          <a:lstStyle/>
          <a:p>
            <a:pPr marL="342900" indent="-342900">
              <a:buFont typeface="Arial" panose="020B0604020202020204" pitchFamily="34" charset="0"/>
              <a:buChar char="•"/>
            </a:pPr>
            <a:r>
              <a:rPr lang="de-CH" dirty="0"/>
              <a:t>Trotz verlorener Abstimmung bleibt das Engagement für die Energiewende hoch, gerade in der Lobbyarbeit.</a:t>
            </a:r>
          </a:p>
          <a:p>
            <a:pPr marL="342900" indent="-342900">
              <a:buFont typeface="Arial" panose="020B0604020202020204" pitchFamily="34" charset="0"/>
              <a:buChar char="•"/>
            </a:pPr>
            <a:r>
              <a:rPr lang="de-CH" dirty="0"/>
              <a:t>Vorbereitungen der dritten Vergabe des Förderpreis Nachhaltigkeit.</a:t>
            </a:r>
          </a:p>
          <a:p>
            <a:pPr marL="342900" indent="-342900">
              <a:buFont typeface="Arial" panose="020B0604020202020204" pitchFamily="34" charset="0"/>
              <a:buChar char="•"/>
            </a:pPr>
            <a:r>
              <a:rPr lang="de-CH" dirty="0"/>
              <a:t>Weitere «Natur Verbindet-Einsätze», Exkursionen, Standaktionen sind geplant!</a:t>
            </a:r>
          </a:p>
          <a:p>
            <a:pPr marL="342900" indent="-342900">
              <a:buFont typeface="Arial" panose="020B0604020202020204" pitchFamily="34" charset="0"/>
              <a:buChar char="•"/>
            </a:pPr>
            <a:r>
              <a:rPr lang="de-CH" dirty="0"/>
              <a:t>Ein Jahresziel schon erreicht: Der WWF hat mit Partnern über 100’000 Unterschriften für die Finanzplatzinitiative gesammelt</a:t>
            </a:r>
          </a:p>
          <a:p>
            <a:pPr marL="342900" indent="-342900">
              <a:buFont typeface="Arial" panose="020B0604020202020204" pitchFamily="34" charset="0"/>
              <a:buChar char="•"/>
            </a:pPr>
            <a:endParaRPr lang="de-CH" dirty="0"/>
          </a:p>
        </p:txBody>
      </p:sp>
      <p:pic>
        <p:nvPicPr>
          <p:cNvPr id="13" name="Grafik 1" descr="Ein Bild, das draußen, Himmel, Gras, Baum enthält.&#10;&#10;Automatisch generierte Beschreibung">
            <a:extLst>
              <a:ext uri="{FF2B5EF4-FFF2-40B4-BE49-F238E27FC236}">
                <a16:creationId xmlns:a16="http://schemas.microsoft.com/office/drawing/2014/main" id="{1F2F0A3E-5A68-4202-ED1C-70F4E90055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3842" y="1199024"/>
            <a:ext cx="6340171" cy="4754784"/>
          </a:xfrm>
          <a:prstGeom prst="rect">
            <a:avLst/>
          </a:prstGeom>
        </p:spPr>
      </p:pic>
      <p:sp>
        <p:nvSpPr>
          <p:cNvPr id="2" name="TextBox 1">
            <a:extLst>
              <a:ext uri="{FF2B5EF4-FFF2-40B4-BE49-F238E27FC236}">
                <a16:creationId xmlns:a16="http://schemas.microsoft.com/office/drawing/2014/main" id="{B38E7C6B-0B7B-7C93-44B8-86BA5B3CACBD}"/>
              </a:ext>
            </a:extLst>
          </p:cNvPr>
          <p:cNvSpPr txBox="1"/>
          <p:nvPr/>
        </p:nvSpPr>
        <p:spPr>
          <a:xfrm>
            <a:off x="5583853" y="5602216"/>
            <a:ext cx="6096000" cy="215444"/>
          </a:xfrm>
          <a:prstGeom prst="rect">
            <a:avLst/>
          </a:prstGeom>
          <a:noFill/>
        </p:spPr>
        <p:txBody>
          <a:bodyPr wrap="square">
            <a:spAutoFit/>
          </a:bodyPr>
          <a:lstStyle/>
          <a:p>
            <a:r>
              <a:rPr lang="en-GB" sz="800" dirty="0">
                <a:solidFill>
                  <a:schemeClr val="bg1"/>
                </a:solidFill>
                <a:latin typeface="+mn-lt"/>
              </a:rPr>
              <a:t>© </a:t>
            </a:r>
            <a:r>
              <a:rPr lang="en-US" sz="800" dirty="0">
                <a:solidFill>
                  <a:schemeClr val="bg1"/>
                </a:solidFill>
                <a:latin typeface="+mn-lt"/>
              </a:rPr>
              <a:t>Maude Poirier, WWF Solothurn</a:t>
            </a:r>
            <a:endParaRPr lang="en-GB" sz="800" dirty="0">
              <a:solidFill>
                <a:schemeClr val="bg1"/>
              </a:solidFill>
              <a:latin typeface="+mn-lt"/>
            </a:endParaRPr>
          </a:p>
        </p:txBody>
      </p:sp>
    </p:spTree>
    <p:extLst>
      <p:ext uri="{BB962C8B-B14F-4D97-AF65-F5344CB8AC3E}">
        <p14:creationId xmlns:p14="http://schemas.microsoft.com/office/powerpoint/2010/main" val="82579185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WF Master PPT Template">
  <a:themeElements>
    <a:clrScheme name="WWF Master PPT Templat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WWF Fonts">
      <a:majorFont>
        <a:latin typeface="WWF"/>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stretch>
            <a:fillRect t="-12292" b="-12292"/>
          </a:stretch>
        </a:blip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WWF_Colors_Word_v2019-11">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clrMap bg1="lt1" tx1="dk1" bg2="lt2" tx2="dk2" accent1="accent1" accent2="accent2" accent3="accent3" accent4="accent4" accent5="accent5" accent6="accent6" hlink="hlink" folHlink="folHlink"/>
    </a:extraClrScheme>
  </a:extraClrSchemeLst>
  <a:custClrLst>
    <a:custClr name="Yellow 100%">
      <a:srgbClr val="F5D200"/>
    </a:custClr>
    <a:custClr name="Orange 100%">
      <a:srgbClr val="F07D00"/>
    </a:custClr>
    <a:custClr name="Red 100%">
      <a:srgbClr val="DA1D52"/>
    </a:custClr>
    <a:custClr name="Red-Violet 100%">
      <a:srgbClr val="9A0064"/>
    </a:custClr>
    <a:custClr name="Berry 100%">
      <a:srgbClr val="812990"/>
    </a:custClr>
    <a:custClr name="Blue 100%">
      <a:srgbClr val="00728F"/>
    </a:custClr>
    <a:custClr name="Aqua 100%">
      <a:srgbClr val="009191"/>
    </a:custClr>
    <a:custClr name="Green 100%">
      <a:srgbClr val="007932"/>
    </a:custClr>
    <a:custClr name="Olive 100%">
      <a:srgbClr val="7B8427"/>
    </a:custClr>
    <a:custClr name="Medium-Green 100%">
      <a:srgbClr val="8CC63F"/>
    </a:custClr>
    <a:custClr name="Yellow 65%">
      <a:srgbClr val="F9E259"/>
    </a:custClr>
    <a:custClr name="Orange 65%">
      <a:srgbClr val="F5AB59"/>
    </a:custClr>
    <a:custClr name="Red 65%">
      <a:srgbClr val="E76C8F"/>
    </a:custClr>
    <a:custClr name="Red-Violet 65%">
      <a:srgbClr val="BD599A"/>
    </a:custClr>
    <a:custClr name="Berry 65%">
      <a:srgbClr val="AD74B7"/>
    </a:custClr>
    <a:custClr name="Blue 65%">
      <a:srgbClr val="59A3B6"/>
    </a:custClr>
    <a:custClr name="Aqua 65%">
      <a:srgbClr val="59B8B8"/>
    </a:custClr>
    <a:custClr name="Green 65%">
      <a:srgbClr val="59A87A"/>
    </a:custClr>
    <a:custClr name="Olive 65%">
      <a:srgbClr val="A9AF73"/>
    </a:custClr>
    <a:custClr name="Medium-Green 65%">
      <a:srgbClr val="B4D282"/>
    </a:custClr>
    <a:custClr name="Yellow 35%">
      <a:srgbClr val="FCEFA6"/>
    </a:custClr>
    <a:custClr name="Orange 35%">
      <a:srgbClr val="FAD2A6"/>
    </a:custClr>
    <a:custClr name="Red 35%">
      <a:srgbClr val="F2B0C2"/>
    </a:custClr>
    <a:custClr name="Red-Violet 35%">
      <a:srgbClr val="DCA6C9"/>
    </a:custClr>
    <a:custClr name="Berry 35%">
      <a:srgbClr val="D3B4D8"/>
    </a:custClr>
    <a:custClr name="Blue 35%">
      <a:srgbClr val="A6CED8"/>
    </a:custClr>
    <a:custClr name="Aqua 35%">
      <a:srgbClr val="A6D9D9"/>
    </a:custClr>
    <a:custClr name="Green 35%">
      <a:srgbClr val="A6D0B7"/>
    </a:custClr>
    <a:custClr name="Olive 35%">
      <a:srgbClr val="D1D4B3"/>
    </a:custClr>
    <a:custClr name="Medium-Green 35%">
      <a:srgbClr val="D7EBBC"/>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Base 100%">
      <a:srgbClr val="C4BC8E"/>
    </a:custClr>
    <a:custClr name="Base 65%">
      <a:srgbClr val="D9D3B6"/>
    </a:custClr>
    <a:custClr name="Base 35%">
      <a:srgbClr val="EAE8D7"/>
    </a:custClr>
    <a:custClr name="Dark-Brown 100%">
      <a:srgbClr val="552F25"/>
    </a:custClr>
    <a:custClr name="Dark-Brown 65%">
      <a:srgbClr val="917871"/>
    </a:custClr>
    <a:custClr name="Dark-Brown 35%">
      <a:srgbClr val="C4B6B3"/>
    </a:custClr>
    <a:custClr name="Brown 100%">
      <a:srgbClr val="9A681C"/>
    </a:custClr>
    <a:custClr name="Brown 65%">
      <a:srgbClr val="BD9D6B"/>
    </a:custClr>
    <a:custClr name="Brown 35%">
      <a:srgbClr val="DCCAB0"/>
    </a:custClr>
    <a:custClr name="Black">
      <a:srgbClr val="000000"/>
    </a:custClr>
  </a:custClrLst>
  <a:extLst>
    <a:ext uri="{05A4C25C-085E-4340-85A3-A5531E510DB2}">
      <thm15:themeFamily xmlns:thm15="http://schemas.microsoft.com/office/thememl/2012/main" name="Powerpoint_WWF.potx" id="{04AF2527-70A7-4CE3-A014-AFBC4B5D8DF4}" vid="{C35F4AAF-28FA-4468-9B09-0ADDB0C7E18B}"/>
    </a:ext>
  </a:extLst>
</a:theme>
</file>

<file path=ppt/theme/theme2.xml><?xml version="1.0" encoding="utf-8"?>
<a:theme xmlns:a="http://schemas.openxmlformats.org/drawingml/2006/main" name="Office Theme">
  <a:themeElements>
    <a:clrScheme name="WWF_Colors_Word_v2019-11">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WWF Fonts">
      <a:majorFont>
        <a:latin typeface="WWF"/>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WWF_Colors_Word_v2019-11">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WWF Fonts">
      <a:majorFont>
        <a:latin typeface="WWF"/>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E59300BBC675B4A9A056940FFC3967C" ma:contentTypeVersion="10" ma:contentTypeDescription="Create a new document." ma:contentTypeScope="" ma:versionID="9b41c5f265929d0b2582585a68c355e6">
  <xsd:schema xmlns:xsd="http://www.w3.org/2001/XMLSchema" xmlns:xs="http://www.w3.org/2001/XMLSchema" xmlns:p="http://schemas.microsoft.com/office/2006/metadata/properties" xmlns:ns2="3e63f209-9dad-425f-a16f-0771fddbc819" xmlns:ns3="cb81115e-e38c-467c-b2e3-c6b8d2e96873" targetNamespace="http://schemas.microsoft.com/office/2006/metadata/properties" ma:root="true" ma:fieldsID="12b5624e8d0fab2bd1d1649f457c9b8b" ns2:_="" ns3:_="">
    <xsd:import namespace="3e63f209-9dad-425f-a16f-0771fddbc819"/>
    <xsd:import namespace="cb81115e-e38c-467c-b2e3-c6b8d2e9687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SearchProperties"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63f209-9dad-425f-a16f-0771fddbc8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7912ab9-3d5c-4f4b-a591-49fcc79e8a09"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b81115e-e38c-467c-b2e3-c6b8d2e9687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ca7d427-0c6c-450c-8aa8-29c08a61cdc9}" ma:internalName="TaxCatchAll" ma:showField="CatchAllData" ma:web="cb81115e-e38c-467c-b2e3-c6b8d2e968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b81115e-e38c-467c-b2e3-c6b8d2e96873" xsi:nil="true"/>
    <lcf76f155ced4ddcb4097134ff3c332f xmlns="3e63f209-9dad-425f-a16f-0771fddbc81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CFA8E4E-6127-42EB-84A9-1404C8A38CEB}">
  <ds:schemaRefs>
    <ds:schemaRef ds:uri="http://schemas.microsoft.com/sharepoint/v3/contenttype/forms"/>
  </ds:schemaRefs>
</ds:datastoreItem>
</file>

<file path=customXml/itemProps2.xml><?xml version="1.0" encoding="utf-8"?>
<ds:datastoreItem xmlns:ds="http://schemas.openxmlformats.org/officeDocument/2006/customXml" ds:itemID="{3C030E21-A0C9-4B1B-876E-949B12C35D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63f209-9dad-425f-a16f-0771fddbc819"/>
    <ds:schemaRef ds:uri="cb81115e-e38c-467c-b2e3-c6b8d2e968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56A411F-E451-4A24-96BB-0D1490B1117F}">
  <ds:schemaRefs>
    <ds:schemaRef ds:uri="3e63f209-9dad-425f-a16f-0771fddbc819"/>
    <ds:schemaRef ds:uri="http://purl.org/dc/elements/1.1/"/>
    <ds:schemaRef ds:uri="cb81115e-e38c-467c-b2e3-c6b8d2e96873"/>
    <ds:schemaRef ds:uri="http://schemas.microsoft.com/office/2006/documentManagement/types"/>
    <ds:schemaRef ds:uri="http://purl.org/dc/terms/"/>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WWF_Praesentation_WWF</Template>
  <TotalTime>0</TotalTime>
  <Words>1197</Words>
  <Application>Microsoft Office PowerPoint</Application>
  <PresentationFormat>Widescreen</PresentationFormat>
  <Paragraphs>274</Paragraphs>
  <Slides>14</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Georgia</vt:lpstr>
      <vt:lpstr>Times New Roman</vt:lpstr>
      <vt:lpstr>WWF</vt:lpstr>
      <vt:lpstr>WWF Master PPT Template</vt:lpstr>
      <vt:lpstr>Jahresbericht 2025</vt:lpstr>
      <vt:lpstr>Ablauf</vt:lpstr>
      <vt:lpstr>Statutarisches</vt:lpstr>
      <vt:lpstr>Vorstand und Geschäftsführung</vt:lpstr>
      <vt:lpstr>Freiwilligenarbeit 2025</vt:lpstr>
      <vt:lpstr>Wahlen in Solothurn 2025</vt:lpstr>
      <vt:lpstr>Gewässerarbeit 2025</vt:lpstr>
      <vt:lpstr>Energie/Klima 2025</vt:lpstr>
      <vt:lpstr>Ziele und Schwerpunkte fürs 2026</vt:lpstr>
      <vt:lpstr>Jahresrechnung 2025</vt:lpstr>
      <vt:lpstr>PowerPoint Presentation</vt:lpstr>
      <vt:lpstr>Revision 2025</vt:lpstr>
      <vt:lpstr>Herzlichen Dank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der Präsentation</dc:title>
  <dc:creator>Corina Gyssler</dc:creator>
  <cp:lastModifiedBy>Chandru Somasundaram</cp:lastModifiedBy>
  <cp:revision>3</cp:revision>
  <cp:lastPrinted>2019-11-12T17:37:29Z</cp:lastPrinted>
  <dcterms:created xsi:type="dcterms:W3CDTF">2020-11-25T10:09:00Z</dcterms:created>
  <dcterms:modified xsi:type="dcterms:W3CDTF">2026-05-07T13:14:02Z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0x010100FE59300BBC675B4A9A056940FFC3967C</vt:lpwstr>
  </property>
  <property fmtid="{D5CDD505-2E9C-101B-9397-08002B2CF9AE}" pid="3" name="MediaServiceImageTags">
    <vt:lpwstr/>
  </property>
</Properties>
</file>